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147478850" r:id="rId2"/>
    <p:sldId id="2147478894" r:id="rId3"/>
    <p:sldId id="2147478871" r:id="rId4"/>
    <p:sldId id="2147478891" r:id="rId5"/>
    <p:sldId id="2147478883" r:id="rId6"/>
    <p:sldId id="2147478884" r:id="rId7"/>
    <p:sldId id="2147478882" r:id="rId8"/>
    <p:sldId id="2147478892" r:id="rId9"/>
    <p:sldId id="2147478879" r:id="rId10"/>
    <p:sldId id="2147478885" r:id="rId11"/>
    <p:sldId id="2147478887" r:id="rId12"/>
    <p:sldId id="2147478886" r:id="rId13"/>
    <p:sldId id="2147478888" r:id="rId14"/>
    <p:sldId id="2147477314" r:id="rId15"/>
    <p:sldId id="2147478893" r:id="rId16"/>
    <p:sldId id="2147478870" r:id="rId17"/>
    <p:sldId id="2147477384" r:id="rId18"/>
    <p:sldId id="21474788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B44BF-404B-490A-AFE5-234824332FF6}" v="8" dt="2024-03-22T22:31:11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62" autoAdjust="0"/>
  </p:normalViewPr>
  <p:slideViewPr>
    <p:cSldViewPr snapToGrid="0">
      <p:cViewPr varScale="1">
        <p:scale>
          <a:sx n="81" d="100"/>
          <a:sy n="81" d="100"/>
        </p:scale>
        <p:origin x="4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732109-F4CC-4073-A64B-8A36E7505900}" type="doc">
      <dgm:prSet loTypeId="urn:microsoft.com/office/officeart/2005/8/layout/process4" loCatId="process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3CEE9BDC-C04B-4935-8430-B71A28F03633}">
      <dgm:prSet/>
      <dgm:spPr/>
      <dgm:t>
        <a:bodyPr/>
        <a:lstStyle/>
        <a:p>
          <a:r>
            <a:rPr lang="en-US"/>
            <a:t>XML data is stored in LOB allocation units</a:t>
          </a:r>
        </a:p>
      </dgm:t>
    </dgm:pt>
    <dgm:pt modelId="{90B852CE-AEB0-4458-B66F-EA93E4D2F023}" type="parTrans" cxnId="{BB1450CA-0748-475A-9836-A524203BEBA5}">
      <dgm:prSet/>
      <dgm:spPr/>
      <dgm:t>
        <a:bodyPr/>
        <a:lstStyle/>
        <a:p>
          <a:endParaRPr lang="en-US"/>
        </a:p>
      </dgm:t>
    </dgm:pt>
    <dgm:pt modelId="{9886DCDF-BDBF-4A5A-8A52-5E0397DECD7C}" type="sibTrans" cxnId="{BB1450CA-0748-475A-9836-A524203BEBA5}">
      <dgm:prSet/>
      <dgm:spPr/>
      <dgm:t>
        <a:bodyPr/>
        <a:lstStyle/>
        <a:p>
          <a:endParaRPr lang="en-US"/>
        </a:p>
      </dgm:t>
    </dgm:pt>
    <dgm:pt modelId="{853D09E1-819C-45CF-B529-3EE61EABB949}">
      <dgm:prSet/>
      <dgm:spPr/>
      <dgm:t>
        <a:bodyPr/>
        <a:lstStyle/>
        <a:p>
          <a:r>
            <a:rPr lang="en-US"/>
            <a:t>ROW and PAGE compression doesn’t compress LOB allocation units</a:t>
          </a:r>
        </a:p>
      </dgm:t>
    </dgm:pt>
    <dgm:pt modelId="{CF4EFDB3-DDB8-46BD-863E-F5FBB905BF27}" type="parTrans" cxnId="{C4DC0833-9FB1-4714-A414-50C1072AB6E3}">
      <dgm:prSet/>
      <dgm:spPr/>
      <dgm:t>
        <a:bodyPr/>
        <a:lstStyle/>
        <a:p>
          <a:endParaRPr lang="en-US"/>
        </a:p>
      </dgm:t>
    </dgm:pt>
    <dgm:pt modelId="{97D120F2-7922-41AD-97C7-60920B94C5FA}" type="sibTrans" cxnId="{C4DC0833-9FB1-4714-A414-50C1072AB6E3}">
      <dgm:prSet/>
      <dgm:spPr/>
      <dgm:t>
        <a:bodyPr/>
        <a:lstStyle/>
        <a:p>
          <a:endParaRPr lang="en-US"/>
        </a:p>
      </dgm:t>
    </dgm:pt>
    <dgm:pt modelId="{9D9827A6-A74A-47F2-976C-40C25B0A6924}">
      <dgm:prSet/>
      <dgm:spPr/>
      <dgm:t>
        <a:bodyPr/>
        <a:lstStyle/>
        <a:p>
          <a:r>
            <a:rPr lang="en-US"/>
            <a:t>ALTER INDEX ... REBUILD WITH (XML_COMPRESSION = ON);</a:t>
          </a:r>
        </a:p>
      </dgm:t>
    </dgm:pt>
    <dgm:pt modelId="{A5A7E3BA-318B-4A61-AF1E-361473DC1F11}" type="parTrans" cxnId="{B6118FA0-A352-49A1-AE57-BEA6B2F27EBF}">
      <dgm:prSet/>
      <dgm:spPr/>
      <dgm:t>
        <a:bodyPr/>
        <a:lstStyle/>
        <a:p>
          <a:endParaRPr lang="en-US"/>
        </a:p>
      </dgm:t>
    </dgm:pt>
    <dgm:pt modelId="{B3000EC5-48D3-4978-9388-C8BEB58CE0FB}" type="sibTrans" cxnId="{B6118FA0-A352-49A1-AE57-BEA6B2F27EBF}">
      <dgm:prSet/>
      <dgm:spPr/>
      <dgm:t>
        <a:bodyPr/>
        <a:lstStyle/>
        <a:p>
          <a:endParaRPr lang="en-US"/>
        </a:p>
      </dgm:t>
    </dgm:pt>
    <dgm:pt modelId="{272DEE8D-34B7-4B75-BB52-E730A4288E67}">
      <dgm:prSet/>
      <dgm:spPr/>
      <dgm:t>
        <a:bodyPr/>
        <a:lstStyle/>
        <a:p>
          <a:r>
            <a:rPr lang="en-US"/>
            <a:t>Must use the </a:t>
          </a:r>
          <a:r>
            <a:rPr lang="en-US" b="1"/>
            <a:t>xml</a:t>
          </a:r>
          <a:r>
            <a:rPr lang="en-US"/>
            <a:t> data type</a:t>
          </a:r>
        </a:p>
      </dgm:t>
    </dgm:pt>
    <dgm:pt modelId="{45E48B0B-AFC1-4028-949F-A054B56454F3}" type="parTrans" cxnId="{6EE8A7EC-0BC2-49C7-9643-956FF2C82FB9}">
      <dgm:prSet/>
      <dgm:spPr/>
      <dgm:t>
        <a:bodyPr/>
        <a:lstStyle/>
        <a:p>
          <a:endParaRPr lang="en-US"/>
        </a:p>
      </dgm:t>
    </dgm:pt>
    <dgm:pt modelId="{884F70EA-3177-4B7D-84C3-7C174F97EE20}" type="sibTrans" cxnId="{6EE8A7EC-0BC2-49C7-9643-956FF2C82FB9}">
      <dgm:prSet/>
      <dgm:spPr/>
      <dgm:t>
        <a:bodyPr/>
        <a:lstStyle/>
        <a:p>
          <a:endParaRPr lang="en-US"/>
        </a:p>
      </dgm:t>
    </dgm:pt>
    <dgm:pt modelId="{6879303F-435F-4608-80FB-5B3B165BAC4C}">
      <dgm:prSet/>
      <dgm:spPr/>
      <dgm:t>
        <a:bodyPr/>
        <a:lstStyle/>
        <a:p>
          <a:r>
            <a:rPr lang="en-US"/>
            <a:t>Can still use ROW or PAGE compression on the same index/partition</a:t>
          </a:r>
        </a:p>
      </dgm:t>
    </dgm:pt>
    <dgm:pt modelId="{2DA3012E-3195-488D-A638-C47AA54680D8}" type="parTrans" cxnId="{BA9058A2-E811-4BE3-A3DB-CB62BD56AD90}">
      <dgm:prSet/>
      <dgm:spPr/>
      <dgm:t>
        <a:bodyPr/>
        <a:lstStyle/>
        <a:p>
          <a:endParaRPr lang="en-US"/>
        </a:p>
      </dgm:t>
    </dgm:pt>
    <dgm:pt modelId="{C3086CB6-34D7-4D34-A2EB-2E43C9AE374C}" type="sibTrans" cxnId="{BA9058A2-E811-4BE3-A3DB-CB62BD56AD90}">
      <dgm:prSet/>
      <dgm:spPr/>
      <dgm:t>
        <a:bodyPr/>
        <a:lstStyle/>
        <a:p>
          <a:endParaRPr lang="en-US"/>
        </a:p>
      </dgm:t>
    </dgm:pt>
    <dgm:pt modelId="{A1D6FE4A-5340-4072-8365-8653594E6C6E}">
      <dgm:prSet/>
      <dgm:spPr/>
      <dgm:t>
        <a:bodyPr/>
        <a:lstStyle/>
        <a:p>
          <a:r>
            <a:rPr lang="it-IT"/>
            <a:t>sp_estimate_data_compression_savings ... </a:t>
          </a:r>
          <a:r>
            <a:rPr lang="it-IT" b="1"/>
            <a:t>@xml_compression</a:t>
          </a:r>
          <a:r>
            <a:rPr lang="it-IT"/>
            <a:t> = 1</a:t>
          </a:r>
          <a:endParaRPr lang="en-US"/>
        </a:p>
      </dgm:t>
    </dgm:pt>
    <dgm:pt modelId="{E2DC7011-0F44-4548-9066-FBB8E8C8764B}" type="parTrans" cxnId="{D3711BCD-BB70-4CB4-BAF5-64785C63B84B}">
      <dgm:prSet/>
      <dgm:spPr/>
      <dgm:t>
        <a:bodyPr/>
        <a:lstStyle/>
        <a:p>
          <a:endParaRPr lang="en-US"/>
        </a:p>
      </dgm:t>
    </dgm:pt>
    <dgm:pt modelId="{847F197C-7229-4BBF-A916-B371023F0983}" type="sibTrans" cxnId="{D3711BCD-BB70-4CB4-BAF5-64785C63B84B}">
      <dgm:prSet/>
      <dgm:spPr/>
      <dgm:t>
        <a:bodyPr/>
        <a:lstStyle/>
        <a:p>
          <a:endParaRPr lang="en-US"/>
        </a:p>
      </dgm:t>
    </dgm:pt>
    <dgm:pt modelId="{78D5CDFD-175F-4420-98F2-0007651E5A68}" type="pres">
      <dgm:prSet presAssocID="{FB732109-F4CC-4073-A64B-8A36E7505900}" presName="Name0" presStyleCnt="0">
        <dgm:presLayoutVars>
          <dgm:dir/>
          <dgm:animLvl val="lvl"/>
          <dgm:resizeHandles val="exact"/>
        </dgm:presLayoutVars>
      </dgm:prSet>
      <dgm:spPr/>
    </dgm:pt>
    <dgm:pt modelId="{F5AF880B-781A-4208-9630-7EA2416B35BA}" type="pres">
      <dgm:prSet presAssocID="{9D9827A6-A74A-47F2-976C-40C25B0A6924}" presName="boxAndChildren" presStyleCnt="0"/>
      <dgm:spPr/>
    </dgm:pt>
    <dgm:pt modelId="{4255E99E-195E-4543-979D-B1A7EAC0F9F6}" type="pres">
      <dgm:prSet presAssocID="{9D9827A6-A74A-47F2-976C-40C25B0A6924}" presName="parentTextBox" presStyleLbl="node1" presStyleIdx="0" presStyleCnt="3"/>
      <dgm:spPr/>
    </dgm:pt>
    <dgm:pt modelId="{F1F051E9-D1C9-4821-8B78-9F53DFA3504B}" type="pres">
      <dgm:prSet presAssocID="{9D9827A6-A74A-47F2-976C-40C25B0A6924}" presName="entireBox" presStyleLbl="node1" presStyleIdx="0" presStyleCnt="3"/>
      <dgm:spPr/>
    </dgm:pt>
    <dgm:pt modelId="{A6C61100-14F2-475D-A329-534AA9F04374}" type="pres">
      <dgm:prSet presAssocID="{9D9827A6-A74A-47F2-976C-40C25B0A6924}" presName="descendantBox" presStyleCnt="0"/>
      <dgm:spPr/>
    </dgm:pt>
    <dgm:pt modelId="{9A40FC8E-5DA6-4F6B-A3B3-5289950B890C}" type="pres">
      <dgm:prSet presAssocID="{272DEE8D-34B7-4B75-BB52-E730A4288E67}" presName="childTextBox" presStyleLbl="fgAccFollowNode1" presStyleIdx="0" presStyleCnt="3">
        <dgm:presLayoutVars>
          <dgm:bulletEnabled val="1"/>
        </dgm:presLayoutVars>
      </dgm:prSet>
      <dgm:spPr/>
    </dgm:pt>
    <dgm:pt modelId="{67FB6950-0400-4ECE-BF09-0AA4353A60AE}" type="pres">
      <dgm:prSet presAssocID="{6879303F-435F-4608-80FB-5B3B165BAC4C}" presName="childTextBox" presStyleLbl="fgAccFollowNode1" presStyleIdx="1" presStyleCnt="3">
        <dgm:presLayoutVars>
          <dgm:bulletEnabled val="1"/>
        </dgm:presLayoutVars>
      </dgm:prSet>
      <dgm:spPr/>
    </dgm:pt>
    <dgm:pt modelId="{A8D50413-BBA2-499D-AD67-11723839DBE0}" type="pres">
      <dgm:prSet presAssocID="{A1D6FE4A-5340-4072-8365-8653594E6C6E}" presName="childTextBox" presStyleLbl="fgAccFollowNode1" presStyleIdx="2" presStyleCnt="3">
        <dgm:presLayoutVars>
          <dgm:bulletEnabled val="1"/>
        </dgm:presLayoutVars>
      </dgm:prSet>
      <dgm:spPr/>
    </dgm:pt>
    <dgm:pt modelId="{ACC1223B-A0A1-4FC6-BA83-894B7C199586}" type="pres">
      <dgm:prSet presAssocID="{97D120F2-7922-41AD-97C7-60920B94C5FA}" presName="sp" presStyleCnt="0"/>
      <dgm:spPr/>
    </dgm:pt>
    <dgm:pt modelId="{42F135C7-7CB7-4EDC-8D4F-FF7CE05322E9}" type="pres">
      <dgm:prSet presAssocID="{853D09E1-819C-45CF-B529-3EE61EABB949}" presName="arrowAndChildren" presStyleCnt="0"/>
      <dgm:spPr/>
    </dgm:pt>
    <dgm:pt modelId="{DBE4CE03-00D7-4CB8-9D43-197985047F90}" type="pres">
      <dgm:prSet presAssocID="{853D09E1-819C-45CF-B529-3EE61EABB949}" presName="parentTextArrow" presStyleLbl="node1" presStyleIdx="1" presStyleCnt="3"/>
      <dgm:spPr/>
    </dgm:pt>
    <dgm:pt modelId="{2357BEF3-56DE-4D50-9161-6E2836960C79}" type="pres">
      <dgm:prSet presAssocID="{9886DCDF-BDBF-4A5A-8A52-5E0397DECD7C}" presName="sp" presStyleCnt="0"/>
      <dgm:spPr/>
    </dgm:pt>
    <dgm:pt modelId="{C1395B52-0FB3-4F86-A568-AAD8D560730E}" type="pres">
      <dgm:prSet presAssocID="{3CEE9BDC-C04B-4935-8430-B71A28F03633}" presName="arrowAndChildren" presStyleCnt="0"/>
      <dgm:spPr/>
    </dgm:pt>
    <dgm:pt modelId="{C70F09A4-2A0B-4308-AA59-6B62993C0ADE}" type="pres">
      <dgm:prSet presAssocID="{3CEE9BDC-C04B-4935-8430-B71A28F03633}" presName="parentTextArrow" presStyleLbl="node1" presStyleIdx="2" presStyleCnt="3"/>
      <dgm:spPr/>
    </dgm:pt>
  </dgm:ptLst>
  <dgm:cxnLst>
    <dgm:cxn modelId="{C69AE42D-F87E-40F6-9848-88D51F704C5A}" type="presOf" srcId="{FB732109-F4CC-4073-A64B-8A36E7505900}" destId="{78D5CDFD-175F-4420-98F2-0007651E5A68}" srcOrd="0" destOrd="0" presId="urn:microsoft.com/office/officeart/2005/8/layout/process4"/>
    <dgm:cxn modelId="{C4DC0833-9FB1-4714-A414-50C1072AB6E3}" srcId="{FB732109-F4CC-4073-A64B-8A36E7505900}" destId="{853D09E1-819C-45CF-B529-3EE61EABB949}" srcOrd="1" destOrd="0" parTransId="{CF4EFDB3-DDB8-46BD-863E-F5FBB905BF27}" sibTransId="{97D120F2-7922-41AD-97C7-60920B94C5FA}"/>
    <dgm:cxn modelId="{DD9BB45E-1DE5-4382-A19F-3C3A2A71B3B2}" type="presOf" srcId="{9D9827A6-A74A-47F2-976C-40C25B0A6924}" destId="{4255E99E-195E-4543-979D-B1A7EAC0F9F6}" srcOrd="0" destOrd="0" presId="urn:microsoft.com/office/officeart/2005/8/layout/process4"/>
    <dgm:cxn modelId="{58CFD048-9A66-4616-9195-210D7B198B17}" type="presOf" srcId="{9D9827A6-A74A-47F2-976C-40C25B0A6924}" destId="{F1F051E9-D1C9-4821-8B78-9F53DFA3504B}" srcOrd="1" destOrd="0" presId="urn:microsoft.com/office/officeart/2005/8/layout/process4"/>
    <dgm:cxn modelId="{EB984F70-D164-4172-8D47-D976D590EDD2}" type="presOf" srcId="{6879303F-435F-4608-80FB-5B3B165BAC4C}" destId="{67FB6950-0400-4ECE-BF09-0AA4353A60AE}" srcOrd="0" destOrd="0" presId="urn:microsoft.com/office/officeart/2005/8/layout/process4"/>
    <dgm:cxn modelId="{1AD23F79-A75E-4F92-AFE5-23EACED4529B}" type="presOf" srcId="{853D09E1-819C-45CF-B529-3EE61EABB949}" destId="{DBE4CE03-00D7-4CB8-9D43-197985047F90}" srcOrd="0" destOrd="0" presId="urn:microsoft.com/office/officeart/2005/8/layout/process4"/>
    <dgm:cxn modelId="{389A497D-FFE7-4EFB-A990-E65295BA1E9F}" type="presOf" srcId="{272DEE8D-34B7-4B75-BB52-E730A4288E67}" destId="{9A40FC8E-5DA6-4F6B-A3B3-5289950B890C}" srcOrd="0" destOrd="0" presId="urn:microsoft.com/office/officeart/2005/8/layout/process4"/>
    <dgm:cxn modelId="{7B28E19B-C6E8-455E-B46D-18A936DEC492}" type="presOf" srcId="{3CEE9BDC-C04B-4935-8430-B71A28F03633}" destId="{C70F09A4-2A0B-4308-AA59-6B62993C0ADE}" srcOrd="0" destOrd="0" presId="urn:microsoft.com/office/officeart/2005/8/layout/process4"/>
    <dgm:cxn modelId="{B6118FA0-A352-49A1-AE57-BEA6B2F27EBF}" srcId="{FB732109-F4CC-4073-A64B-8A36E7505900}" destId="{9D9827A6-A74A-47F2-976C-40C25B0A6924}" srcOrd="2" destOrd="0" parTransId="{A5A7E3BA-318B-4A61-AF1E-361473DC1F11}" sibTransId="{B3000EC5-48D3-4978-9388-C8BEB58CE0FB}"/>
    <dgm:cxn modelId="{BA9058A2-E811-4BE3-A3DB-CB62BD56AD90}" srcId="{9D9827A6-A74A-47F2-976C-40C25B0A6924}" destId="{6879303F-435F-4608-80FB-5B3B165BAC4C}" srcOrd="1" destOrd="0" parTransId="{2DA3012E-3195-488D-A638-C47AA54680D8}" sibTransId="{C3086CB6-34D7-4D34-A2EB-2E43C9AE374C}"/>
    <dgm:cxn modelId="{BB1450CA-0748-475A-9836-A524203BEBA5}" srcId="{FB732109-F4CC-4073-A64B-8A36E7505900}" destId="{3CEE9BDC-C04B-4935-8430-B71A28F03633}" srcOrd="0" destOrd="0" parTransId="{90B852CE-AEB0-4458-B66F-EA93E4D2F023}" sibTransId="{9886DCDF-BDBF-4A5A-8A52-5E0397DECD7C}"/>
    <dgm:cxn modelId="{D3711BCD-BB70-4CB4-BAF5-64785C63B84B}" srcId="{9D9827A6-A74A-47F2-976C-40C25B0A6924}" destId="{A1D6FE4A-5340-4072-8365-8653594E6C6E}" srcOrd="2" destOrd="0" parTransId="{E2DC7011-0F44-4548-9066-FBB8E8C8764B}" sibTransId="{847F197C-7229-4BBF-A916-B371023F0983}"/>
    <dgm:cxn modelId="{59B40BD6-7D14-4BB8-958A-B0B0EBE3FF11}" type="presOf" srcId="{A1D6FE4A-5340-4072-8365-8653594E6C6E}" destId="{A8D50413-BBA2-499D-AD67-11723839DBE0}" srcOrd="0" destOrd="0" presId="urn:microsoft.com/office/officeart/2005/8/layout/process4"/>
    <dgm:cxn modelId="{6EE8A7EC-0BC2-49C7-9643-956FF2C82FB9}" srcId="{9D9827A6-A74A-47F2-976C-40C25B0A6924}" destId="{272DEE8D-34B7-4B75-BB52-E730A4288E67}" srcOrd="0" destOrd="0" parTransId="{45E48B0B-AFC1-4028-949F-A054B56454F3}" sibTransId="{884F70EA-3177-4B7D-84C3-7C174F97EE20}"/>
    <dgm:cxn modelId="{A8B7A9BF-52E2-4E11-AFFD-20AF7FFB4D79}" type="presParOf" srcId="{78D5CDFD-175F-4420-98F2-0007651E5A68}" destId="{F5AF880B-781A-4208-9630-7EA2416B35BA}" srcOrd="0" destOrd="0" presId="urn:microsoft.com/office/officeart/2005/8/layout/process4"/>
    <dgm:cxn modelId="{3DA2C9B4-FA00-4E55-B723-EBE5A82E2EC1}" type="presParOf" srcId="{F5AF880B-781A-4208-9630-7EA2416B35BA}" destId="{4255E99E-195E-4543-979D-B1A7EAC0F9F6}" srcOrd="0" destOrd="0" presId="urn:microsoft.com/office/officeart/2005/8/layout/process4"/>
    <dgm:cxn modelId="{ED07FDC3-D403-432F-981D-332C0E6C1F4B}" type="presParOf" srcId="{F5AF880B-781A-4208-9630-7EA2416B35BA}" destId="{F1F051E9-D1C9-4821-8B78-9F53DFA3504B}" srcOrd="1" destOrd="0" presId="urn:microsoft.com/office/officeart/2005/8/layout/process4"/>
    <dgm:cxn modelId="{87C512CD-15BA-498A-8737-7BE752448299}" type="presParOf" srcId="{F5AF880B-781A-4208-9630-7EA2416B35BA}" destId="{A6C61100-14F2-475D-A329-534AA9F04374}" srcOrd="2" destOrd="0" presId="urn:microsoft.com/office/officeart/2005/8/layout/process4"/>
    <dgm:cxn modelId="{7D196452-60EC-462A-97A4-E26CF08A576A}" type="presParOf" srcId="{A6C61100-14F2-475D-A329-534AA9F04374}" destId="{9A40FC8E-5DA6-4F6B-A3B3-5289950B890C}" srcOrd="0" destOrd="0" presId="urn:microsoft.com/office/officeart/2005/8/layout/process4"/>
    <dgm:cxn modelId="{B2ED049A-7981-42DE-B878-0CE0C4B286B9}" type="presParOf" srcId="{A6C61100-14F2-475D-A329-534AA9F04374}" destId="{67FB6950-0400-4ECE-BF09-0AA4353A60AE}" srcOrd="1" destOrd="0" presId="urn:microsoft.com/office/officeart/2005/8/layout/process4"/>
    <dgm:cxn modelId="{46B27D18-59C4-4080-88C0-734EDBD3A200}" type="presParOf" srcId="{A6C61100-14F2-475D-A329-534AA9F04374}" destId="{A8D50413-BBA2-499D-AD67-11723839DBE0}" srcOrd="2" destOrd="0" presId="urn:microsoft.com/office/officeart/2005/8/layout/process4"/>
    <dgm:cxn modelId="{88158B16-2C52-4269-ABB9-FE8950AA7F0A}" type="presParOf" srcId="{78D5CDFD-175F-4420-98F2-0007651E5A68}" destId="{ACC1223B-A0A1-4FC6-BA83-894B7C199586}" srcOrd="1" destOrd="0" presId="urn:microsoft.com/office/officeart/2005/8/layout/process4"/>
    <dgm:cxn modelId="{5BDFF73F-7ADF-4274-9C29-83909D447CEB}" type="presParOf" srcId="{78D5CDFD-175F-4420-98F2-0007651E5A68}" destId="{42F135C7-7CB7-4EDC-8D4F-FF7CE05322E9}" srcOrd="2" destOrd="0" presId="urn:microsoft.com/office/officeart/2005/8/layout/process4"/>
    <dgm:cxn modelId="{56651F31-AE76-4788-AD97-FA6C6FBA31EB}" type="presParOf" srcId="{42F135C7-7CB7-4EDC-8D4F-FF7CE05322E9}" destId="{DBE4CE03-00D7-4CB8-9D43-197985047F90}" srcOrd="0" destOrd="0" presId="urn:microsoft.com/office/officeart/2005/8/layout/process4"/>
    <dgm:cxn modelId="{6DD0B888-EF9A-427E-A85E-AF27E41ED7EA}" type="presParOf" srcId="{78D5CDFD-175F-4420-98F2-0007651E5A68}" destId="{2357BEF3-56DE-4D50-9161-6E2836960C79}" srcOrd="3" destOrd="0" presId="urn:microsoft.com/office/officeart/2005/8/layout/process4"/>
    <dgm:cxn modelId="{8A0FE29E-36E3-4578-AE5D-55E264028B4F}" type="presParOf" srcId="{78D5CDFD-175F-4420-98F2-0007651E5A68}" destId="{C1395B52-0FB3-4F86-A568-AAD8D560730E}" srcOrd="4" destOrd="0" presId="urn:microsoft.com/office/officeart/2005/8/layout/process4"/>
    <dgm:cxn modelId="{6E7B486D-5D71-4B65-B6B2-00098A8E5DBE}" type="presParOf" srcId="{C1395B52-0FB3-4F86-A568-AAD8D560730E}" destId="{C70F09A4-2A0B-4308-AA59-6B62993C0AD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41B0D3-4CCE-4338-A2D6-C92BDCF6B026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FAC3863-EEAC-444F-99A2-A21C14E8402F}">
      <dgm:prSet custT="1"/>
      <dgm:spPr/>
      <dgm:t>
        <a:bodyPr/>
        <a:lstStyle/>
        <a:p>
          <a:r>
            <a:rPr lang="en-US" sz="1800"/>
            <a:t>Statistics can be updated asynchronously</a:t>
          </a:r>
          <a:br>
            <a:rPr lang="en-US" sz="1800"/>
          </a:br>
          <a:r>
            <a:rPr lang="en-US" sz="1800"/>
            <a:t>AUTO_UPDATE_STATISTICS_ASYNC = ON</a:t>
          </a:r>
        </a:p>
      </dgm:t>
    </dgm:pt>
    <dgm:pt modelId="{5FADAC25-51AC-4F62-9ED8-4B46E00A407C}" type="parTrans" cxnId="{3375E972-DBE1-400E-AF8D-929E8FB7F4DF}">
      <dgm:prSet/>
      <dgm:spPr/>
      <dgm:t>
        <a:bodyPr/>
        <a:lstStyle/>
        <a:p>
          <a:endParaRPr lang="en-US"/>
        </a:p>
      </dgm:t>
    </dgm:pt>
    <dgm:pt modelId="{3829DEA5-83B7-4D3D-A496-A19C5EF776FB}" type="sibTrans" cxnId="{3375E972-DBE1-400E-AF8D-929E8FB7F4DF}">
      <dgm:prSet/>
      <dgm:spPr/>
      <dgm:t>
        <a:bodyPr/>
        <a:lstStyle/>
        <a:p>
          <a:endParaRPr lang="en-US"/>
        </a:p>
      </dgm:t>
    </dgm:pt>
    <dgm:pt modelId="{5F3A8D33-0C15-4F6D-91C7-66413F7EE88C}">
      <dgm:prSet custT="1"/>
      <dgm:spPr/>
      <dgm:t>
        <a:bodyPr/>
        <a:lstStyle/>
        <a:p>
          <a:r>
            <a:rPr lang="en-US" sz="1800"/>
            <a:t>Enabled for consistent query latency in OLTP</a:t>
          </a:r>
        </a:p>
      </dgm:t>
    </dgm:pt>
    <dgm:pt modelId="{BAC0C7BA-FB3C-4398-AEAE-9A6420710A93}" type="parTrans" cxnId="{F5AB5407-ACD5-4169-B977-3EE8264CE3A8}">
      <dgm:prSet/>
      <dgm:spPr/>
      <dgm:t>
        <a:bodyPr/>
        <a:lstStyle/>
        <a:p>
          <a:endParaRPr lang="en-US"/>
        </a:p>
      </dgm:t>
    </dgm:pt>
    <dgm:pt modelId="{0DD27A25-0AE9-4E42-8470-832F9BC37290}" type="sibTrans" cxnId="{F5AB5407-ACD5-4169-B977-3EE8264CE3A8}">
      <dgm:prSet/>
      <dgm:spPr/>
      <dgm:t>
        <a:bodyPr/>
        <a:lstStyle/>
        <a:p>
          <a:endParaRPr lang="en-US"/>
        </a:p>
      </dgm:t>
    </dgm:pt>
    <dgm:pt modelId="{5DB51C3E-3DA8-4D46-A5CF-031D091818F5}">
      <dgm:prSet custT="1"/>
      <dgm:spPr/>
      <dgm:t>
        <a:bodyPr/>
        <a:lstStyle/>
        <a:p>
          <a:r>
            <a:rPr lang="en-US" sz="1800"/>
            <a:t>Query compilation uses statistics object</a:t>
          </a:r>
        </a:p>
      </dgm:t>
    </dgm:pt>
    <dgm:pt modelId="{966E2C8A-27C6-48A4-842F-8158E01640D4}" type="parTrans" cxnId="{2D581754-AB24-4B3E-96B0-34F0923A04B8}">
      <dgm:prSet/>
      <dgm:spPr/>
      <dgm:t>
        <a:bodyPr/>
        <a:lstStyle/>
        <a:p>
          <a:endParaRPr lang="en-US"/>
        </a:p>
      </dgm:t>
    </dgm:pt>
    <dgm:pt modelId="{1CA565F5-5E43-4D58-8BCE-4A5400AF75F6}" type="sibTrans" cxnId="{2D581754-AB24-4B3E-96B0-34F0923A04B8}">
      <dgm:prSet/>
      <dgm:spPr/>
      <dgm:t>
        <a:bodyPr/>
        <a:lstStyle/>
        <a:p>
          <a:endParaRPr lang="en-US"/>
        </a:p>
      </dgm:t>
    </dgm:pt>
    <dgm:pt modelId="{222692D3-2B24-4F9F-A4A7-A5DAFBE884B0}">
      <dgm:prSet custT="1"/>
      <dgm:spPr/>
      <dgm:t>
        <a:bodyPr/>
        <a:lstStyle/>
        <a:p>
          <a:r>
            <a:rPr lang="en-US" sz="1800"/>
            <a:t>Background stats update blocks new queries</a:t>
          </a:r>
        </a:p>
      </dgm:t>
    </dgm:pt>
    <dgm:pt modelId="{6E02D69C-68C9-4773-9288-E2FC63099FB5}" type="parTrans" cxnId="{C20D112E-E2A6-4325-B0A2-7E1AA836F4DA}">
      <dgm:prSet/>
      <dgm:spPr/>
      <dgm:t>
        <a:bodyPr/>
        <a:lstStyle/>
        <a:p>
          <a:endParaRPr lang="en-US"/>
        </a:p>
      </dgm:t>
    </dgm:pt>
    <dgm:pt modelId="{558B45BD-0957-4AC5-9337-2CA4D28259E0}" type="sibTrans" cxnId="{C20D112E-E2A6-4325-B0A2-7E1AA836F4DA}">
      <dgm:prSet/>
      <dgm:spPr/>
      <dgm:t>
        <a:bodyPr/>
        <a:lstStyle/>
        <a:p>
          <a:endParaRPr lang="en-US"/>
        </a:p>
      </dgm:t>
    </dgm:pt>
    <dgm:pt modelId="{6F900940-7B1E-4051-81D8-BBF773819BC9}">
      <dgm:prSet custT="1"/>
      <dgm:spPr/>
      <dgm:t>
        <a:bodyPr/>
        <a:lstStyle/>
        <a:p>
          <a:r>
            <a:rPr lang="en-US" sz="1800"/>
            <a:t>It blocks background stats update</a:t>
          </a:r>
        </a:p>
      </dgm:t>
    </dgm:pt>
    <dgm:pt modelId="{EEDF46CB-49ED-4047-8897-8CD07B6EA5E2}" type="parTrans" cxnId="{D8D32971-23F5-4D02-BDAF-67025DE8687E}">
      <dgm:prSet/>
      <dgm:spPr/>
      <dgm:t>
        <a:bodyPr/>
        <a:lstStyle/>
        <a:p>
          <a:endParaRPr lang="en-US"/>
        </a:p>
      </dgm:t>
    </dgm:pt>
    <dgm:pt modelId="{F584DFE1-637D-4CD2-9CB2-462046BD26E2}" type="sibTrans" cxnId="{D8D32971-23F5-4D02-BDAF-67025DE8687E}">
      <dgm:prSet/>
      <dgm:spPr/>
      <dgm:t>
        <a:bodyPr/>
        <a:lstStyle/>
        <a:p>
          <a:endParaRPr lang="en-US"/>
        </a:p>
      </dgm:t>
    </dgm:pt>
    <dgm:pt modelId="{9C7EA89A-5C48-4CCF-997B-CF32A3EC634E}" type="pres">
      <dgm:prSet presAssocID="{8E41B0D3-4CCE-4338-A2D6-C92BDCF6B026}" presName="outerComposite" presStyleCnt="0">
        <dgm:presLayoutVars>
          <dgm:chMax val="5"/>
          <dgm:dir/>
          <dgm:resizeHandles val="exact"/>
        </dgm:presLayoutVars>
      </dgm:prSet>
      <dgm:spPr/>
    </dgm:pt>
    <dgm:pt modelId="{5056632C-0735-4151-A0CA-D8087ACBA60E}" type="pres">
      <dgm:prSet presAssocID="{8E41B0D3-4CCE-4338-A2D6-C92BDCF6B026}" presName="dummyMaxCanvas" presStyleCnt="0">
        <dgm:presLayoutVars/>
      </dgm:prSet>
      <dgm:spPr/>
    </dgm:pt>
    <dgm:pt modelId="{728DC3D5-B80E-493D-ABA8-DF7186A0107C}" type="pres">
      <dgm:prSet presAssocID="{8E41B0D3-4CCE-4338-A2D6-C92BDCF6B026}" presName="FiveNodes_1" presStyleLbl="node1" presStyleIdx="0" presStyleCnt="5">
        <dgm:presLayoutVars>
          <dgm:bulletEnabled val="1"/>
        </dgm:presLayoutVars>
      </dgm:prSet>
      <dgm:spPr/>
    </dgm:pt>
    <dgm:pt modelId="{C0D7C37A-E6F9-4278-8E01-260A96A8D7A6}" type="pres">
      <dgm:prSet presAssocID="{8E41B0D3-4CCE-4338-A2D6-C92BDCF6B026}" presName="FiveNodes_2" presStyleLbl="node1" presStyleIdx="1" presStyleCnt="5">
        <dgm:presLayoutVars>
          <dgm:bulletEnabled val="1"/>
        </dgm:presLayoutVars>
      </dgm:prSet>
      <dgm:spPr/>
    </dgm:pt>
    <dgm:pt modelId="{3E237B93-F7EF-44F6-977A-199EE510B280}" type="pres">
      <dgm:prSet presAssocID="{8E41B0D3-4CCE-4338-A2D6-C92BDCF6B026}" presName="FiveNodes_3" presStyleLbl="node1" presStyleIdx="2" presStyleCnt="5">
        <dgm:presLayoutVars>
          <dgm:bulletEnabled val="1"/>
        </dgm:presLayoutVars>
      </dgm:prSet>
      <dgm:spPr/>
    </dgm:pt>
    <dgm:pt modelId="{EA06E647-B93D-4087-B079-E4621EF5764D}" type="pres">
      <dgm:prSet presAssocID="{8E41B0D3-4CCE-4338-A2D6-C92BDCF6B026}" presName="FiveNodes_4" presStyleLbl="node1" presStyleIdx="3" presStyleCnt="5">
        <dgm:presLayoutVars>
          <dgm:bulletEnabled val="1"/>
        </dgm:presLayoutVars>
      </dgm:prSet>
      <dgm:spPr/>
    </dgm:pt>
    <dgm:pt modelId="{53FB1076-F1A0-42E3-8CA5-A42872D23E94}" type="pres">
      <dgm:prSet presAssocID="{8E41B0D3-4CCE-4338-A2D6-C92BDCF6B026}" presName="FiveNodes_5" presStyleLbl="node1" presStyleIdx="4" presStyleCnt="5">
        <dgm:presLayoutVars>
          <dgm:bulletEnabled val="1"/>
        </dgm:presLayoutVars>
      </dgm:prSet>
      <dgm:spPr/>
    </dgm:pt>
    <dgm:pt modelId="{B010DEFC-9BF6-4DFA-98C1-236A7F4BE7E1}" type="pres">
      <dgm:prSet presAssocID="{8E41B0D3-4CCE-4338-A2D6-C92BDCF6B026}" presName="FiveConn_1-2" presStyleLbl="fgAccFollowNode1" presStyleIdx="0" presStyleCnt="4">
        <dgm:presLayoutVars>
          <dgm:bulletEnabled val="1"/>
        </dgm:presLayoutVars>
      </dgm:prSet>
      <dgm:spPr/>
    </dgm:pt>
    <dgm:pt modelId="{94FBDC0D-BF9A-4CBA-92A4-717D963E8254}" type="pres">
      <dgm:prSet presAssocID="{8E41B0D3-4CCE-4338-A2D6-C92BDCF6B026}" presName="FiveConn_2-3" presStyleLbl="fgAccFollowNode1" presStyleIdx="1" presStyleCnt="4">
        <dgm:presLayoutVars>
          <dgm:bulletEnabled val="1"/>
        </dgm:presLayoutVars>
      </dgm:prSet>
      <dgm:spPr/>
    </dgm:pt>
    <dgm:pt modelId="{9BFE05DE-DAD4-4780-8510-4E3DBF7FA46E}" type="pres">
      <dgm:prSet presAssocID="{8E41B0D3-4CCE-4338-A2D6-C92BDCF6B026}" presName="FiveConn_3-4" presStyleLbl="fgAccFollowNode1" presStyleIdx="2" presStyleCnt="4">
        <dgm:presLayoutVars>
          <dgm:bulletEnabled val="1"/>
        </dgm:presLayoutVars>
      </dgm:prSet>
      <dgm:spPr/>
    </dgm:pt>
    <dgm:pt modelId="{53DF5141-730C-40D5-AFDC-3D6FDC33143A}" type="pres">
      <dgm:prSet presAssocID="{8E41B0D3-4CCE-4338-A2D6-C92BDCF6B026}" presName="FiveConn_4-5" presStyleLbl="fgAccFollowNode1" presStyleIdx="3" presStyleCnt="4">
        <dgm:presLayoutVars>
          <dgm:bulletEnabled val="1"/>
        </dgm:presLayoutVars>
      </dgm:prSet>
      <dgm:spPr/>
    </dgm:pt>
    <dgm:pt modelId="{6785BF18-BEA8-40B7-AE08-5C9E0B223C93}" type="pres">
      <dgm:prSet presAssocID="{8E41B0D3-4CCE-4338-A2D6-C92BDCF6B026}" presName="FiveNodes_1_text" presStyleLbl="node1" presStyleIdx="4" presStyleCnt="5">
        <dgm:presLayoutVars>
          <dgm:bulletEnabled val="1"/>
        </dgm:presLayoutVars>
      </dgm:prSet>
      <dgm:spPr/>
    </dgm:pt>
    <dgm:pt modelId="{323EB660-92E2-4C07-B895-D0D8C6C47662}" type="pres">
      <dgm:prSet presAssocID="{8E41B0D3-4CCE-4338-A2D6-C92BDCF6B026}" presName="FiveNodes_2_text" presStyleLbl="node1" presStyleIdx="4" presStyleCnt="5">
        <dgm:presLayoutVars>
          <dgm:bulletEnabled val="1"/>
        </dgm:presLayoutVars>
      </dgm:prSet>
      <dgm:spPr/>
    </dgm:pt>
    <dgm:pt modelId="{98ED1E81-3334-4A87-B075-861F91A80B14}" type="pres">
      <dgm:prSet presAssocID="{8E41B0D3-4CCE-4338-A2D6-C92BDCF6B026}" presName="FiveNodes_3_text" presStyleLbl="node1" presStyleIdx="4" presStyleCnt="5">
        <dgm:presLayoutVars>
          <dgm:bulletEnabled val="1"/>
        </dgm:presLayoutVars>
      </dgm:prSet>
      <dgm:spPr/>
    </dgm:pt>
    <dgm:pt modelId="{81DCB08D-386F-41D2-AF8C-8E3F3F8762F3}" type="pres">
      <dgm:prSet presAssocID="{8E41B0D3-4CCE-4338-A2D6-C92BDCF6B026}" presName="FiveNodes_4_text" presStyleLbl="node1" presStyleIdx="4" presStyleCnt="5">
        <dgm:presLayoutVars>
          <dgm:bulletEnabled val="1"/>
        </dgm:presLayoutVars>
      </dgm:prSet>
      <dgm:spPr/>
    </dgm:pt>
    <dgm:pt modelId="{41EC2EB2-22B3-46AC-B540-2282773B78B0}" type="pres">
      <dgm:prSet presAssocID="{8E41B0D3-4CCE-4338-A2D6-C92BDCF6B02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DED2B00-2B7C-46D0-B24C-0E508C4A589A}" type="presOf" srcId="{1CA565F5-5E43-4D58-8BCE-4A5400AF75F6}" destId="{9BFE05DE-DAD4-4780-8510-4E3DBF7FA46E}" srcOrd="0" destOrd="0" presId="urn:microsoft.com/office/officeart/2005/8/layout/vProcess5"/>
    <dgm:cxn modelId="{F5AB5407-ACD5-4169-B977-3EE8264CE3A8}" srcId="{8E41B0D3-4CCE-4338-A2D6-C92BDCF6B026}" destId="{5F3A8D33-0C15-4F6D-91C7-66413F7EE88C}" srcOrd="1" destOrd="0" parTransId="{BAC0C7BA-FB3C-4398-AEAE-9A6420710A93}" sibTransId="{0DD27A25-0AE9-4E42-8470-832F9BC37290}"/>
    <dgm:cxn modelId="{E803DF11-6BB9-4B5D-A154-3E8DE4307D3F}" type="presOf" srcId="{222692D3-2B24-4F9F-A4A7-A5DAFBE884B0}" destId="{53FB1076-F1A0-42E3-8CA5-A42872D23E94}" srcOrd="0" destOrd="0" presId="urn:microsoft.com/office/officeart/2005/8/layout/vProcess5"/>
    <dgm:cxn modelId="{0D4A7521-161B-407C-A3CC-90D2C84C2129}" type="presOf" srcId="{8E41B0D3-4CCE-4338-A2D6-C92BDCF6B026}" destId="{9C7EA89A-5C48-4CCF-997B-CF32A3EC634E}" srcOrd="0" destOrd="0" presId="urn:microsoft.com/office/officeart/2005/8/layout/vProcess5"/>
    <dgm:cxn modelId="{26016F29-F8B8-4CCE-9C42-A95F168E933E}" type="presOf" srcId="{222692D3-2B24-4F9F-A4A7-A5DAFBE884B0}" destId="{41EC2EB2-22B3-46AC-B540-2282773B78B0}" srcOrd="1" destOrd="0" presId="urn:microsoft.com/office/officeart/2005/8/layout/vProcess5"/>
    <dgm:cxn modelId="{C20D112E-E2A6-4325-B0A2-7E1AA836F4DA}" srcId="{8E41B0D3-4CCE-4338-A2D6-C92BDCF6B026}" destId="{222692D3-2B24-4F9F-A4A7-A5DAFBE884B0}" srcOrd="4" destOrd="0" parTransId="{6E02D69C-68C9-4773-9288-E2FC63099FB5}" sibTransId="{558B45BD-0957-4AC5-9337-2CA4D28259E0}"/>
    <dgm:cxn modelId="{C6CC5433-FB24-46F1-9E75-A431331534D7}" type="presOf" srcId="{5DB51C3E-3DA8-4D46-A5CF-031D091818F5}" destId="{98ED1E81-3334-4A87-B075-861F91A80B14}" srcOrd="1" destOrd="0" presId="urn:microsoft.com/office/officeart/2005/8/layout/vProcess5"/>
    <dgm:cxn modelId="{6CDD853B-F443-495A-BDBD-7765978AC6AC}" type="presOf" srcId="{8FAC3863-EEAC-444F-99A2-A21C14E8402F}" destId="{6785BF18-BEA8-40B7-AE08-5C9E0B223C93}" srcOrd="1" destOrd="0" presId="urn:microsoft.com/office/officeart/2005/8/layout/vProcess5"/>
    <dgm:cxn modelId="{D8D32971-23F5-4D02-BDAF-67025DE8687E}" srcId="{8E41B0D3-4CCE-4338-A2D6-C92BDCF6B026}" destId="{6F900940-7B1E-4051-81D8-BBF773819BC9}" srcOrd="3" destOrd="0" parTransId="{EEDF46CB-49ED-4047-8897-8CD07B6EA5E2}" sibTransId="{F584DFE1-637D-4CD2-9CB2-462046BD26E2}"/>
    <dgm:cxn modelId="{84363F72-9462-42BA-A40D-2F416F3A071C}" type="presOf" srcId="{0DD27A25-0AE9-4E42-8470-832F9BC37290}" destId="{94FBDC0D-BF9A-4CBA-92A4-717D963E8254}" srcOrd="0" destOrd="0" presId="urn:microsoft.com/office/officeart/2005/8/layout/vProcess5"/>
    <dgm:cxn modelId="{3375E972-DBE1-400E-AF8D-929E8FB7F4DF}" srcId="{8E41B0D3-4CCE-4338-A2D6-C92BDCF6B026}" destId="{8FAC3863-EEAC-444F-99A2-A21C14E8402F}" srcOrd="0" destOrd="0" parTransId="{5FADAC25-51AC-4F62-9ED8-4B46E00A407C}" sibTransId="{3829DEA5-83B7-4D3D-A496-A19C5EF776FB}"/>
    <dgm:cxn modelId="{A2108053-FBF5-4217-A776-3258B84CB519}" type="presOf" srcId="{5DB51C3E-3DA8-4D46-A5CF-031D091818F5}" destId="{3E237B93-F7EF-44F6-977A-199EE510B280}" srcOrd="0" destOrd="0" presId="urn:microsoft.com/office/officeart/2005/8/layout/vProcess5"/>
    <dgm:cxn modelId="{2D581754-AB24-4B3E-96B0-34F0923A04B8}" srcId="{8E41B0D3-4CCE-4338-A2D6-C92BDCF6B026}" destId="{5DB51C3E-3DA8-4D46-A5CF-031D091818F5}" srcOrd="2" destOrd="0" parTransId="{966E2C8A-27C6-48A4-842F-8158E01640D4}" sibTransId="{1CA565F5-5E43-4D58-8BCE-4A5400AF75F6}"/>
    <dgm:cxn modelId="{1CF1F27C-99AB-430C-A0E3-A9632D7DE7C7}" type="presOf" srcId="{F584DFE1-637D-4CD2-9CB2-462046BD26E2}" destId="{53DF5141-730C-40D5-AFDC-3D6FDC33143A}" srcOrd="0" destOrd="0" presId="urn:microsoft.com/office/officeart/2005/8/layout/vProcess5"/>
    <dgm:cxn modelId="{9372F188-98B7-4AC7-8825-8AE3077298E6}" type="presOf" srcId="{6F900940-7B1E-4051-81D8-BBF773819BC9}" destId="{EA06E647-B93D-4087-B079-E4621EF5764D}" srcOrd="0" destOrd="0" presId="urn:microsoft.com/office/officeart/2005/8/layout/vProcess5"/>
    <dgm:cxn modelId="{9F8EADBC-3FDC-4ED2-AC1A-6E42048AB45F}" type="presOf" srcId="{3829DEA5-83B7-4D3D-A496-A19C5EF776FB}" destId="{B010DEFC-9BF6-4DFA-98C1-236A7F4BE7E1}" srcOrd="0" destOrd="0" presId="urn:microsoft.com/office/officeart/2005/8/layout/vProcess5"/>
    <dgm:cxn modelId="{8E657CDB-A39E-4F04-8B48-0F86176751DC}" type="presOf" srcId="{5F3A8D33-0C15-4F6D-91C7-66413F7EE88C}" destId="{323EB660-92E2-4C07-B895-D0D8C6C47662}" srcOrd="1" destOrd="0" presId="urn:microsoft.com/office/officeart/2005/8/layout/vProcess5"/>
    <dgm:cxn modelId="{307E74EC-0FBD-438B-8FE9-EF8E8572C118}" type="presOf" srcId="{8FAC3863-EEAC-444F-99A2-A21C14E8402F}" destId="{728DC3D5-B80E-493D-ABA8-DF7186A0107C}" srcOrd="0" destOrd="0" presId="urn:microsoft.com/office/officeart/2005/8/layout/vProcess5"/>
    <dgm:cxn modelId="{20D023F9-2A1E-4192-BBA9-F70B58D1B942}" type="presOf" srcId="{6F900940-7B1E-4051-81D8-BBF773819BC9}" destId="{81DCB08D-386F-41D2-AF8C-8E3F3F8762F3}" srcOrd="1" destOrd="0" presId="urn:microsoft.com/office/officeart/2005/8/layout/vProcess5"/>
    <dgm:cxn modelId="{2545C2FE-C889-4498-A791-F38A9BB14272}" type="presOf" srcId="{5F3A8D33-0C15-4F6D-91C7-66413F7EE88C}" destId="{C0D7C37A-E6F9-4278-8E01-260A96A8D7A6}" srcOrd="0" destOrd="0" presId="urn:microsoft.com/office/officeart/2005/8/layout/vProcess5"/>
    <dgm:cxn modelId="{5B353444-4BDF-4747-8F03-8B12BE8ABFC0}" type="presParOf" srcId="{9C7EA89A-5C48-4CCF-997B-CF32A3EC634E}" destId="{5056632C-0735-4151-A0CA-D8087ACBA60E}" srcOrd="0" destOrd="0" presId="urn:microsoft.com/office/officeart/2005/8/layout/vProcess5"/>
    <dgm:cxn modelId="{7C599FCD-18EC-4B41-A138-9700EA3D9B51}" type="presParOf" srcId="{9C7EA89A-5C48-4CCF-997B-CF32A3EC634E}" destId="{728DC3D5-B80E-493D-ABA8-DF7186A0107C}" srcOrd="1" destOrd="0" presId="urn:microsoft.com/office/officeart/2005/8/layout/vProcess5"/>
    <dgm:cxn modelId="{2D73583F-79FE-4515-A273-26E826CAB741}" type="presParOf" srcId="{9C7EA89A-5C48-4CCF-997B-CF32A3EC634E}" destId="{C0D7C37A-E6F9-4278-8E01-260A96A8D7A6}" srcOrd="2" destOrd="0" presId="urn:microsoft.com/office/officeart/2005/8/layout/vProcess5"/>
    <dgm:cxn modelId="{150A9791-0908-4335-90B5-B0A74C01DA01}" type="presParOf" srcId="{9C7EA89A-5C48-4CCF-997B-CF32A3EC634E}" destId="{3E237B93-F7EF-44F6-977A-199EE510B280}" srcOrd="3" destOrd="0" presId="urn:microsoft.com/office/officeart/2005/8/layout/vProcess5"/>
    <dgm:cxn modelId="{7C35C929-2553-40EE-9B46-6E64BE038916}" type="presParOf" srcId="{9C7EA89A-5C48-4CCF-997B-CF32A3EC634E}" destId="{EA06E647-B93D-4087-B079-E4621EF5764D}" srcOrd="4" destOrd="0" presId="urn:microsoft.com/office/officeart/2005/8/layout/vProcess5"/>
    <dgm:cxn modelId="{E811E1BC-C0AF-40DD-BBEE-35CE29140247}" type="presParOf" srcId="{9C7EA89A-5C48-4CCF-997B-CF32A3EC634E}" destId="{53FB1076-F1A0-42E3-8CA5-A42872D23E94}" srcOrd="5" destOrd="0" presId="urn:microsoft.com/office/officeart/2005/8/layout/vProcess5"/>
    <dgm:cxn modelId="{622DCB78-DC0C-4D79-ABC0-3495BF2F3D61}" type="presParOf" srcId="{9C7EA89A-5C48-4CCF-997B-CF32A3EC634E}" destId="{B010DEFC-9BF6-4DFA-98C1-236A7F4BE7E1}" srcOrd="6" destOrd="0" presId="urn:microsoft.com/office/officeart/2005/8/layout/vProcess5"/>
    <dgm:cxn modelId="{47BE2426-625A-4DEA-9F71-3EEB99ABB2EC}" type="presParOf" srcId="{9C7EA89A-5C48-4CCF-997B-CF32A3EC634E}" destId="{94FBDC0D-BF9A-4CBA-92A4-717D963E8254}" srcOrd="7" destOrd="0" presId="urn:microsoft.com/office/officeart/2005/8/layout/vProcess5"/>
    <dgm:cxn modelId="{81F14DDF-2352-4F0F-A5DC-EE29F0C46B1F}" type="presParOf" srcId="{9C7EA89A-5C48-4CCF-997B-CF32A3EC634E}" destId="{9BFE05DE-DAD4-4780-8510-4E3DBF7FA46E}" srcOrd="8" destOrd="0" presId="urn:microsoft.com/office/officeart/2005/8/layout/vProcess5"/>
    <dgm:cxn modelId="{1CA8062C-8F86-46E6-9203-5829887CBAD3}" type="presParOf" srcId="{9C7EA89A-5C48-4CCF-997B-CF32A3EC634E}" destId="{53DF5141-730C-40D5-AFDC-3D6FDC33143A}" srcOrd="9" destOrd="0" presId="urn:microsoft.com/office/officeart/2005/8/layout/vProcess5"/>
    <dgm:cxn modelId="{F529693A-441B-4E12-8189-B9038C217E56}" type="presParOf" srcId="{9C7EA89A-5C48-4CCF-997B-CF32A3EC634E}" destId="{6785BF18-BEA8-40B7-AE08-5C9E0B223C93}" srcOrd="10" destOrd="0" presId="urn:microsoft.com/office/officeart/2005/8/layout/vProcess5"/>
    <dgm:cxn modelId="{142DC442-22B8-41C2-851D-C3A4490E84A1}" type="presParOf" srcId="{9C7EA89A-5C48-4CCF-997B-CF32A3EC634E}" destId="{323EB660-92E2-4C07-B895-D0D8C6C47662}" srcOrd="11" destOrd="0" presId="urn:microsoft.com/office/officeart/2005/8/layout/vProcess5"/>
    <dgm:cxn modelId="{13814924-2B97-482B-9103-A9765CFF8D60}" type="presParOf" srcId="{9C7EA89A-5C48-4CCF-997B-CF32A3EC634E}" destId="{98ED1E81-3334-4A87-B075-861F91A80B14}" srcOrd="12" destOrd="0" presId="urn:microsoft.com/office/officeart/2005/8/layout/vProcess5"/>
    <dgm:cxn modelId="{65033581-9EDE-4B1F-95A6-C46CAF9AC0D8}" type="presParOf" srcId="{9C7EA89A-5C48-4CCF-997B-CF32A3EC634E}" destId="{81DCB08D-386F-41D2-AF8C-8E3F3F8762F3}" srcOrd="13" destOrd="0" presId="urn:microsoft.com/office/officeart/2005/8/layout/vProcess5"/>
    <dgm:cxn modelId="{CEF288DE-D610-4CF2-8DCD-0B92BD877F8F}" type="presParOf" srcId="{9C7EA89A-5C48-4CCF-997B-CF32A3EC634E}" destId="{41EC2EB2-22B3-46AC-B540-2282773B78B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69A0C-67B7-4F83-AEAD-DF2C8380C7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994E1E-88F2-4CBC-9830-BE70CF7792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Statistics are schema objects</a:t>
          </a:r>
        </a:p>
      </dgm:t>
    </dgm:pt>
    <dgm:pt modelId="{B58C1F8C-02E7-4C96-8F31-07FF4FCC43DC}" type="parTrans" cxnId="{1E0C1790-18F7-45B7-A12F-B9616D19181C}">
      <dgm:prSet/>
      <dgm:spPr/>
      <dgm:t>
        <a:bodyPr/>
        <a:lstStyle/>
        <a:p>
          <a:endParaRPr lang="en-US"/>
        </a:p>
      </dgm:t>
    </dgm:pt>
    <dgm:pt modelId="{5F019E0E-D433-4F9D-BD4B-042F0FD82FFA}" type="sibTrans" cxnId="{1E0C1790-18F7-45B7-A12F-B9616D19181C}">
      <dgm:prSet/>
      <dgm:spPr/>
      <dgm:t>
        <a:bodyPr/>
        <a:lstStyle/>
        <a:p>
          <a:endParaRPr lang="en-US"/>
        </a:p>
      </dgm:t>
    </dgm:pt>
    <dgm:pt modelId="{7D00F551-BBAD-43E1-8733-D011989B1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Schema changes can be blocked by dependencies</a:t>
          </a:r>
        </a:p>
      </dgm:t>
    </dgm:pt>
    <dgm:pt modelId="{52E83334-BF9F-40C3-A43D-7FF4B6766D86}" type="parTrans" cxnId="{8B00FDD4-9E09-4B48-89F5-FB73C743DA47}">
      <dgm:prSet/>
      <dgm:spPr/>
      <dgm:t>
        <a:bodyPr/>
        <a:lstStyle/>
        <a:p>
          <a:endParaRPr lang="en-US"/>
        </a:p>
      </dgm:t>
    </dgm:pt>
    <dgm:pt modelId="{9E2537B6-42F5-4F30-878A-763E3DAF1F56}" type="sibTrans" cxnId="{8B00FDD4-9E09-4B48-89F5-FB73C743DA47}">
      <dgm:prSet/>
      <dgm:spPr/>
      <dgm:t>
        <a:bodyPr/>
        <a:lstStyle/>
        <a:p>
          <a:endParaRPr lang="en-US"/>
        </a:p>
      </dgm:t>
    </dgm:pt>
    <dgm:pt modelId="{DA03D343-7A42-4E71-90A8-B048619A1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ALTER TABLE … ALTER COLUMN</a:t>
          </a:r>
          <a:br>
            <a:rPr lang="en-US"/>
          </a:br>
          <a:r>
            <a:rPr lang="en-US"/>
            <a:t>when column has statistics</a:t>
          </a:r>
        </a:p>
      </dgm:t>
    </dgm:pt>
    <dgm:pt modelId="{DC4183C0-5952-49F0-9F91-E7B520378D28}" type="parTrans" cxnId="{E9B5B239-32DB-43E3-9A1E-330BC8888E1E}">
      <dgm:prSet/>
      <dgm:spPr/>
      <dgm:t>
        <a:bodyPr/>
        <a:lstStyle/>
        <a:p>
          <a:endParaRPr lang="en-US"/>
        </a:p>
      </dgm:t>
    </dgm:pt>
    <dgm:pt modelId="{07BEE9E3-946E-4B2A-9EB9-4014EF9015C7}" type="sibTrans" cxnId="{E9B5B239-32DB-43E3-9A1E-330BC8888E1E}">
      <dgm:prSet/>
      <dgm:spPr/>
      <dgm:t>
        <a:bodyPr/>
        <a:lstStyle/>
        <a:p>
          <a:endParaRPr lang="en-US"/>
        </a:p>
      </dgm:t>
    </dgm:pt>
    <dgm:pt modelId="{559FB6CC-E645-49FC-B191-3E79F987E3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Before SQL Server 2022</a:t>
          </a:r>
        </a:p>
      </dgm:t>
    </dgm:pt>
    <dgm:pt modelId="{5E26BCA2-153F-459E-AC1D-6510F6B492B5}" type="parTrans" cxnId="{1DA6A840-69D7-4779-B10D-AD625C4AFAA2}">
      <dgm:prSet/>
      <dgm:spPr/>
      <dgm:t>
        <a:bodyPr/>
        <a:lstStyle/>
        <a:p>
          <a:endParaRPr lang="en-US"/>
        </a:p>
      </dgm:t>
    </dgm:pt>
    <dgm:pt modelId="{41F560D4-20E6-458C-B978-6DA355FA54A7}" type="sibTrans" cxnId="{1DA6A840-69D7-4779-B10D-AD625C4AFAA2}">
      <dgm:prSet/>
      <dgm:spPr/>
      <dgm:t>
        <a:bodyPr/>
        <a:lstStyle/>
        <a:p>
          <a:endParaRPr lang="en-US"/>
        </a:p>
      </dgm:t>
    </dgm:pt>
    <dgm:pt modelId="{08E0BD8C-8330-4461-B9CD-ABE23FAAF1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 stats: </a:t>
          </a:r>
          <a:r>
            <a:rPr lang="en-US">
              <a:solidFill>
                <a:schemeClr val="accent3"/>
              </a:solidFill>
            </a:rPr>
            <a:t>auto-drop</a:t>
          </a:r>
        </a:p>
      </dgm:t>
    </dgm:pt>
    <dgm:pt modelId="{1D424E8A-FFAD-4330-9273-F35F78B01A58}" type="parTrans" cxnId="{1F3E1AAB-7710-484A-9BB4-924DF5B99C1E}">
      <dgm:prSet/>
      <dgm:spPr/>
      <dgm:t>
        <a:bodyPr/>
        <a:lstStyle/>
        <a:p>
          <a:endParaRPr lang="en-US"/>
        </a:p>
      </dgm:t>
    </dgm:pt>
    <dgm:pt modelId="{4F8567A2-F8D6-4198-8CC6-0338DD2B27D3}" type="sibTrans" cxnId="{1F3E1AAB-7710-484A-9BB4-924DF5B99C1E}">
      <dgm:prSet/>
      <dgm:spPr/>
      <dgm:t>
        <a:bodyPr/>
        <a:lstStyle/>
        <a:p>
          <a:endParaRPr lang="en-US"/>
        </a:p>
      </dgm:t>
    </dgm:pt>
    <dgm:pt modelId="{25F95A6E-5374-4FDF-907E-99E5A6210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created stats: </a:t>
          </a:r>
          <a:r>
            <a:rPr lang="en-US">
              <a:solidFill>
                <a:srgbClr val="FF0000"/>
              </a:solidFill>
            </a:rPr>
            <a:t>block schema change</a:t>
          </a:r>
          <a:r>
            <a:rPr lang="en-US"/>
            <a:t> </a:t>
          </a:r>
        </a:p>
      </dgm:t>
    </dgm:pt>
    <dgm:pt modelId="{4567C45F-9C33-45A9-9796-96C9AF3EC380}" type="parTrans" cxnId="{F11C762F-9BE9-483C-AF8F-435B64CAD699}">
      <dgm:prSet/>
      <dgm:spPr/>
      <dgm:t>
        <a:bodyPr/>
        <a:lstStyle/>
        <a:p>
          <a:endParaRPr lang="en-US"/>
        </a:p>
      </dgm:t>
    </dgm:pt>
    <dgm:pt modelId="{673BCECD-0301-4463-B4EF-E8515E12C932}" type="sibTrans" cxnId="{F11C762F-9BE9-483C-AF8F-435B64CAD699}">
      <dgm:prSet/>
      <dgm:spPr/>
      <dgm:t>
        <a:bodyPr/>
        <a:lstStyle/>
        <a:p>
          <a:endParaRPr lang="en-US"/>
        </a:p>
      </dgm:t>
    </dgm:pt>
    <dgm:pt modelId="{76F7523D-EDBB-47CC-9DB2-522A4DC80E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Starting with SQL Server 2022</a:t>
          </a:r>
        </a:p>
      </dgm:t>
    </dgm:pt>
    <dgm:pt modelId="{BA6D6AD6-3A15-4BF2-9BEB-737636F04F80}" type="parTrans" cxnId="{ED2A263B-1A0D-41C1-8694-13CB848F19EF}">
      <dgm:prSet/>
      <dgm:spPr/>
      <dgm:t>
        <a:bodyPr/>
        <a:lstStyle/>
        <a:p>
          <a:endParaRPr lang="en-US"/>
        </a:p>
      </dgm:t>
    </dgm:pt>
    <dgm:pt modelId="{CCAE5E50-552B-4092-9BFF-9462A4CC9214}" type="sibTrans" cxnId="{ED2A263B-1A0D-41C1-8694-13CB848F19EF}">
      <dgm:prSet/>
      <dgm:spPr/>
      <dgm:t>
        <a:bodyPr/>
        <a:lstStyle/>
        <a:p>
          <a:endParaRPr lang="en-US"/>
        </a:p>
      </dgm:t>
    </dgm:pt>
    <dgm:pt modelId="{2EC2EB62-3DBF-473F-9A79-074872E9D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 stats: </a:t>
          </a:r>
          <a:r>
            <a:rPr lang="en-US">
              <a:solidFill>
                <a:schemeClr val="accent3"/>
              </a:solidFill>
            </a:rPr>
            <a:t>auto-drop</a:t>
          </a:r>
        </a:p>
      </dgm:t>
    </dgm:pt>
    <dgm:pt modelId="{092AA0EE-B94D-4B04-BAB1-7B8E98C4E6BA}" type="parTrans" cxnId="{0A327FC4-592D-42FF-9639-D476E1A2D5AD}">
      <dgm:prSet/>
      <dgm:spPr/>
      <dgm:t>
        <a:bodyPr/>
        <a:lstStyle/>
        <a:p>
          <a:endParaRPr lang="en-US"/>
        </a:p>
      </dgm:t>
    </dgm:pt>
    <dgm:pt modelId="{6BCA78F4-5887-497B-837A-13BA77AEFDA9}" type="sibTrans" cxnId="{0A327FC4-592D-42FF-9639-D476E1A2D5AD}">
      <dgm:prSet/>
      <dgm:spPr/>
      <dgm:t>
        <a:bodyPr/>
        <a:lstStyle/>
        <a:p>
          <a:endParaRPr lang="en-US"/>
        </a:p>
      </dgm:t>
    </dgm:pt>
    <dgm:pt modelId="{55B99678-69CB-489F-ACC9-9149DC0D8D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created stats: </a:t>
          </a:r>
          <a:r>
            <a:rPr lang="en-US">
              <a:solidFill>
                <a:schemeClr val="accent3"/>
              </a:solidFill>
            </a:rPr>
            <a:t>auto-drop</a:t>
          </a:r>
          <a:r>
            <a:rPr lang="en-US"/>
            <a:t> if </a:t>
          </a:r>
          <a:r>
            <a:rPr lang="en-US" b="1"/>
            <a:t>AUTO_DROP = ON</a:t>
          </a:r>
          <a:endParaRPr lang="en-US"/>
        </a:p>
      </dgm:t>
    </dgm:pt>
    <dgm:pt modelId="{EAC59F60-013C-44A1-A4A3-54C2D69B6CC0}" type="parTrans" cxnId="{0C7F354D-2853-4686-84C9-47A946394757}">
      <dgm:prSet/>
      <dgm:spPr/>
      <dgm:t>
        <a:bodyPr/>
        <a:lstStyle/>
        <a:p>
          <a:endParaRPr lang="en-US"/>
        </a:p>
      </dgm:t>
    </dgm:pt>
    <dgm:pt modelId="{F5D24570-2D0C-45D9-8576-A81C85A7C5C7}" type="sibTrans" cxnId="{0C7F354D-2853-4686-84C9-47A946394757}">
      <dgm:prSet/>
      <dgm:spPr/>
      <dgm:t>
        <a:bodyPr/>
        <a:lstStyle/>
        <a:p>
          <a:endParaRPr lang="en-US"/>
        </a:p>
      </dgm:t>
    </dgm:pt>
    <dgm:pt modelId="{9655A9DF-8E1C-476A-9CBA-71890B02D028}" type="pres">
      <dgm:prSet presAssocID="{A5569A0C-67B7-4F83-AEAD-DF2C8380C722}" presName="root" presStyleCnt="0">
        <dgm:presLayoutVars>
          <dgm:dir/>
          <dgm:resizeHandles val="exact"/>
        </dgm:presLayoutVars>
      </dgm:prSet>
      <dgm:spPr/>
    </dgm:pt>
    <dgm:pt modelId="{BA354870-3AD0-4CB6-8BAA-0682B91D024D}" type="pres">
      <dgm:prSet presAssocID="{E8994E1E-88F2-4CBC-9830-BE70CF779259}" presName="compNode" presStyleCnt="0"/>
      <dgm:spPr/>
    </dgm:pt>
    <dgm:pt modelId="{F467ABCA-554D-4A4D-B9AC-B9E83D962CBC}" type="pres">
      <dgm:prSet presAssocID="{E8994E1E-88F2-4CBC-9830-BE70CF779259}" presName="bgRect" presStyleLbl="bgShp" presStyleIdx="0" presStyleCnt="4"/>
      <dgm:spPr/>
    </dgm:pt>
    <dgm:pt modelId="{D8C22CDB-A015-4E2B-A124-4E1069DE7E48}" type="pres">
      <dgm:prSet presAssocID="{E8994E1E-88F2-4CBC-9830-BE70CF7792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7A40C7A-486F-4B19-A2D6-BD94A74E5847}" type="pres">
      <dgm:prSet presAssocID="{E8994E1E-88F2-4CBC-9830-BE70CF779259}" presName="spaceRect" presStyleCnt="0"/>
      <dgm:spPr/>
    </dgm:pt>
    <dgm:pt modelId="{A675C364-EDEA-42EB-8A4D-F56EE1498CEE}" type="pres">
      <dgm:prSet presAssocID="{E8994E1E-88F2-4CBC-9830-BE70CF779259}" presName="parTx" presStyleLbl="revTx" presStyleIdx="0" presStyleCnt="7">
        <dgm:presLayoutVars>
          <dgm:chMax val="0"/>
          <dgm:chPref val="0"/>
        </dgm:presLayoutVars>
      </dgm:prSet>
      <dgm:spPr/>
    </dgm:pt>
    <dgm:pt modelId="{76297C21-87BD-4B42-AA1D-A7D56E24634E}" type="pres">
      <dgm:prSet presAssocID="{5F019E0E-D433-4F9D-BD4B-042F0FD82FFA}" presName="sibTrans" presStyleCnt="0"/>
      <dgm:spPr/>
    </dgm:pt>
    <dgm:pt modelId="{E5AAA529-AABA-482B-AB3A-2D82E07D63DC}" type="pres">
      <dgm:prSet presAssocID="{7D00F551-BBAD-43E1-8733-D011989B1537}" presName="compNode" presStyleCnt="0"/>
      <dgm:spPr/>
    </dgm:pt>
    <dgm:pt modelId="{4FF0036A-A1E3-42BB-8925-7747A4CEE5F7}" type="pres">
      <dgm:prSet presAssocID="{7D00F551-BBAD-43E1-8733-D011989B1537}" presName="bgRect" presStyleLbl="bgShp" presStyleIdx="1" presStyleCnt="4"/>
      <dgm:spPr/>
    </dgm:pt>
    <dgm:pt modelId="{1D2D24F5-2A93-4743-AC9C-0215E951915D}" type="pres">
      <dgm:prSet presAssocID="{7D00F551-BBAD-43E1-8733-D011989B15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0B912FC-5999-43AA-AD54-C96034FDB786}" type="pres">
      <dgm:prSet presAssocID="{7D00F551-BBAD-43E1-8733-D011989B1537}" presName="spaceRect" presStyleCnt="0"/>
      <dgm:spPr/>
    </dgm:pt>
    <dgm:pt modelId="{39207BA5-CE39-41E4-AE6E-FF25CE66DE47}" type="pres">
      <dgm:prSet presAssocID="{7D00F551-BBAD-43E1-8733-D011989B1537}" presName="parTx" presStyleLbl="revTx" presStyleIdx="1" presStyleCnt="7">
        <dgm:presLayoutVars>
          <dgm:chMax val="0"/>
          <dgm:chPref val="0"/>
        </dgm:presLayoutVars>
      </dgm:prSet>
      <dgm:spPr/>
    </dgm:pt>
    <dgm:pt modelId="{8C2DCE64-E69D-489D-8D1C-1EF1EDBEDE75}" type="pres">
      <dgm:prSet presAssocID="{7D00F551-BBAD-43E1-8733-D011989B1537}" presName="desTx" presStyleLbl="revTx" presStyleIdx="2" presStyleCnt="7">
        <dgm:presLayoutVars/>
      </dgm:prSet>
      <dgm:spPr/>
    </dgm:pt>
    <dgm:pt modelId="{6C920E3B-A7B4-4556-866E-9DAE51FE33D4}" type="pres">
      <dgm:prSet presAssocID="{9E2537B6-42F5-4F30-878A-763E3DAF1F56}" presName="sibTrans" presStyleCnt="0"/>
      <dgm:spPr/>
    </dgm:pt>
    <dgm:pt modelId="{C26E89CB-9708-4673-8583-F9A3E296C173}" type="pres">
      <dgm:prSet presAssocID="{559FB6CC-E645-49FC-B191-3E79F987E31D}" presName="compNode" presStyleCnt="0"/>
      <dgm:spPr/>
    </dgm:pt>
    <dgm:pt modelId="{F117F24D-2C96-4EEB-B8B6-0CB7B48EA545}" type="pres">
      <dgm:prSet presAssocID="{559FB6CC-E645-49FC-B191-3E79F987E31D}" presName="bgRect" presStyleLbl="bgShp" presStyleIdx="2" presStyleCnt="4"/>
      <dgm:spPr/>
    </dgm:pt>
    <dgm:pt modelId="{B808690A-9B9D-4F60-AEE7-979356CE850B}" type="pres">
      <dgm:prSet presAssocID="{559FB6CC-E645-49FC-B191-3E79F987E3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716AF2-C7EF-42C6-AB52-69965342D82E}" type="pres">
      <dgm:prSet presAssocID="{559FB6CC-E645-49FC-B191-3E79F987E31D}" presName="spaceRect" presStyleCnt="0"/>
      <dgm:spPr/>
    </dgm:pt>
    <dgm:pt modelId="{CC2E8FC5-27A1-4113-95A1-7E2727FA0F10}" type="pres">
      <dgm:prSet presAssocID="{559FB6CC-E645-49FC-B191-3E79F987E31D}" presName="parTx" presStyleLbl="revTx" presStyleIdx="3" presStyleCnt="7">
        <dgm:presLayoutVars>
          <dgm:chMax val="0"/>
          <dgm:chPref val="0"/>
        </dgm:presLayoutVars>
      </dgm:prSet>
      <dgm:spPr/>
    </dgm:pt>
    <dgm:pt modelId="{8069C9FA-2AA1-4073-8961-14FE4087B89A}" type="pres">
      <dgm:prSet presAssocID="{559FB6CC-E645-49FC-B191-3E79F987E31D}" presName="desTx" presStyleLbl="revTx" presStyleIdx="4" presStyleCnt="7">
        <dgm:presLayoutVars/>
      </dgm:prSet>
      <dgm:spPr/>
    </dgm:pt>
    <dgm:pt modelId="{5CF5EAB0-37FA-43AE-9940-8B8DD3C951C8}" type="pres">
      <dgm:prSet presAssocID="{41F560D4-20E6-458C-B978-6DA355FA54A7}" presName="sibTrans" presStyleCnt="0"/>
      <dgm:spPr/>
    </dgm:pt>
    <dgm:pt modelId="{0A036D2C-9DDA-41C7-B000-413982AE3E21}" type="pres">
      <dgm:prSet presAssocID="{76F7523D-EDBB-47CC-9DB2-522A4DC80E73}" presName="compNode" presStyleCnt="0"/>
      <dgm:spPr/>
    </dgm:pt>
    <dgm:pt modelId="{E7FAF4B4-89C2-4C6D-820F-1646383ACD58}" type="pres">
      <dgm:prSet presAssocID="{76F7523D-EDBB-47CC-9DB2-522A4DC80E73}" presName="bgRect" presStyleLbl="bgShp" presStyleIdx="3" presStyleCnt="4"/>
      <dgm:spPr/>
    </dgm:pt>
    <dgm:pt modelId="{ECED6FDE-DE5F-45D8-B951-9CD239DF9F97}" type="pres">
      <dgm:prSet presAssocID="{76F7523D-EDBB-47CC-9DB2-522A4DC80E7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1B02EAC-8CDF-473B-8813-4F3E978D69D3}" type="pres">
      <dgm:prSet presAssocID="{76F7523D-EDBB-47CC-9DB2-522A4DC80E73}" presName="spaceRect" presStyleCnt="0"/>
      <dgm:spPr/>
    </dgm:pt>
    <dgm:pt modelId="{DD598068-6211-4145-AF1D-18308B24B54E}" type="pres">
      <dgm:prSet presAssocID="{76F7523D-EDBB-47CC-9DB2-522A4DC80E73}" presName="parTx" presStyleLbl="revTx" presStyleIdx="5" presStyleCnt="7">
        <dgm:presLayoutVars>
          <dgm:chMax val="0"/>
          <dgm:chPref val="0"/>
        </dgm:presLayoutVars>
      </dgm:prSet>
      <dgm:spPr/>
    </dgm:pt>
    <dgm:pt modelId="{7483A106-ACC0-48DC-9CB8-1FDB5038912E}" type="pres">
      <dgm:prSet presAssocID="{76F7523D-EDBB-47CC-9DB2-522A4DC80E73}" presName="desTx" presStyleLbl="revTx" presStyleIdx="6" presStyleCnt="7" custScaleX="100334">
        <dgm:presLayoutVars/>
      </dgm:prSet>
      <dgm:spPr/>
    </dgm:pt>
  </dgm:ptLst>
  <dgm:cxnLst>
    <dgm:cxn modelId="{EA7A390C-B5C1-4D37-9A8F-53A605EADDAF}" type="presOf" srcId="{DA03D343-7A42-4E71-90A8-B048619A1297}" destId="{8C2DCE64-E69D-489D-8D1C-1EF1EDBEDE75}" srcOrd="0" destOrd="0" presId="urn:microsoft.com/office/officeart/2018/2/layout/IconVerticalSolidList"/>
    <dgm:cxn modelId="{B3EEED13-403C-4A5F-868F-AB920F97B9F8}" type="presOf" srcId="{E8994E1E-88F2-4CBC-9830-BE70CF779259}" destId="{A675C364-EDEA-42EB-8A4D-F56EE1498CEE}" srcOrd="0" destOrd="0" presId="urn:microsoft.com/office/officeart/2018/2/layout/IconVerticalSolidList"/>
    <dgm:cxn modelId="{D67F7C14-8BCC-4A84-BEA0-1D9546D45D8C}" type="presOf" srcId="{08E0BD8C-8330-4461-B9CD-ABE23FAAF153}" destId="{8069C9FA-2AA1-4073-8961-14FE4087B89A}" srcOrd="0" destOrd="0" presId="urn:microsoft.com/office/officeart/2018/2/layout/IconVerticalSolidList"/>
    <dgm:cxn modelId="{7CABA41C-EA50-4ACD-A1AD-946CE3AFE52C}" type="presOf" srcId="{A5569A0C-67B7-4F83-AEAD-DF2C8380C722}" destId="{9655A9DF-8E1C-476A-9CBA-71890B02D028}" srcOrd="0" destOrd="0" presId="urn:microsoft.com/office/officeart/2018/2/layout/IconVerticalSolidList"/>
    <dgm:cxn modelId="{F11C762F-9BE9-483C-AF8F-435B64CAD699}" srcId="{559FB6CC-E645-49FC-B191-3E79F987E31D}" destId="{25F95A6E-5374-4FDF-907E-99E5A621095C}" srcOrd="1" destOrd="0" parTransId="{4567C45F-9C33-45A9-9796-96C9AF3EC380}" sibTransId="{673BCECD-0301-4463-B4EF-E8515E12C932}"/>
    <dgm:cxn modelId="{E9B5B239-32DB-43E3-9A1E-330BC8888E1E}" srcId="{7D00F551-BBAD-43E1-8733-D011989B1537}" destId="{DA03D343-7A42-4E71-90A8-B048619A1297}" srcOrd="0" destOrd="0" parTransId="{DC4183C0-5952-49F0-9F91-E7B520378D28}" sibTransId="{07BEE9E3-946E-4B2A-9EB9-4014EF9015C7}"/>
    <dgm:cxn modelId="{ED2A263B-1A0D-41C1-8694-13CB848F19EF}" srcId="{A5569A0C-67B7-4F83-AEAD-DF2C8380C722}" destId="{76F7523D-EDBB-47CC-9DB2-522A4DC80E73}" srcOrd="3" destOrd="0" parTransId="{BA6D6AD6-3A15-4BF2-9BEB-737636F04F80}" sibTransId="{CCAE5E50-552B-4092-9BFF-9462A4CC9214}"/>
    <dgm:cxn modelId="{1DA6A840-69D7-4779-B10D-AD625C4AFAA2}" srcId="{A5569A0C-67B7-4F83-AEAD-DF2C8380C722}" destId="{559FB6CC-E645-49FC-B191-3E79F987E31D}" srcOrd="2" destOrd="0" parTransId="{5E26BCA2-153F-459E-AC1D-6510F6B492B5}" sibTransId="{41F560D4-20E6-458C-B978-6DA355FA54A7}"/>
    <dgm:cxn modelId="{8BA5D367-42B3-4FB8-9F82-560AF534CFB4}" type="presOf" srcId="{55B99678-69CB-489F-ACC9-9149DC0D8D3B}" destId="{7483A106-ACC0-48DC-9CB8-1FDB5038912E}" srcOrd="0" destOrd="1" presId="urn:microsoft.com/office/officeart/2018/2/layout/IconVerticalSolidList"/>
    <dgm:cxn modelId="{0C7F354D-2853-4686-84C9-47A946394757}" srcId="{76F7523D-EDBB-47CC-9DB2-522A4DC80E73}" destId="{55B99678-69CB-489F-ACC9-9149DC0D8D3B}" srcOrd="1" destOrd="0" parTransId="{EAC59F60-013C-44A1-A4A3-54C2D69B6CC0}" sibTransId="{F5D24570-2D0C-45D9-8576-A81C85A7C5C7}"/>
    <dgm:cxn modelId="{64314A86-9607-4D14-8131-20D4DCDBAC70}" type="presOf" srcId="{25F95A6E-5374-4FDF-907E-99E5A621095C}" destId="{8069C9FA-2AA1-4073-8961-14FE4087B89A}" srcOrd="0" destOrd="1" presId="urn:microsoft.com/office/officeart/2018/2/layout/IconVerticalSolidList"/>
    <dgm:cxn modelId="{1E0C1790-18F7-45B7-A12F-B9616D19181C}" srcId="{A5569A0C-67B7-4F83-AEAD-DF2C8380C722}" destId="{E8994E1E-88F2-4CBC-9830-BE70CF779259}" srcOrd="0" destOrd="0" parTransId="{B58C1F8C-02E7-4C96-8F31-07FF4FCC43DC}" sibTransId="{5F019E0E-D433-4F9D-BD4B-042F0FD82FFA}"/>
    <dgm:cxn modelId="{9678B994-16BF-4034-A513-007F3DA99B5E}" type="presOf" srcId="{2EC2EB62-3DBF-473F-9A79-074872E9D8D1}" destId="{7483A106-ACC0-48DC-9CB8-1FDB5038912E}" srcOrd="0" destOrd="0" presId="urn:microsoft.com/office/officeart/2018/2/layout/IconVerticalSolidList"/>
    <dgm:cxn modelId="{7255E6A4-D240-4717-9389-27FD1CEAD0B1}" type="presOf" srcId="{76F7523D-EDBB-47CC-9DB2-522A4DC80E73}" destId="{DD598068-6211-4145-AF1D-18308B24B54E}" srcOrd="0" destOrd="0" presId="urn:microsoft.com/office/officeart/2018/2/layout/IconVerticalSolidList"/>
    <dgm:cxn modelId="{672BACA8-F063-4918-8215-EF955FF60745}" type="presOf" srcId="{7D00F551-BBAD-43E1-8733-D011989B1537}" destId="{39207BA5-CE39-41E4-AE6E-FF25CE66DE47}" srcOrd="0" destOrd="0" presId="urn:microsoft.com/office/officeart/2018/2/layout/IconVerticalSolidList"/>
    <dgm:cxn modelId="{1F3E1AAB-7710-484A-9BB4-924DF5B99C1E}" srcId="{559FB6CC-E645-49FC-B191-3E79F987E31D}" destId="{08E0BD8C-8330-4461-B9CD-ABE23FAAF153}" srcOrd="0" destOrd="0" parTransId="{1D424E8A-FFAD-4330-9273-F35F78B01A58}" sibTransId="{4F8567A2-F8D6-4198-8CC6-0338DD2B27D3}"/>
    <dgm:cxn modelId="{4921E0B5-5642-4116-8C6B-BCFECA684D09}" type="presOf" srcId="{559FB6CC-E645-49FC-B191-3E79F987E31D}" destId="{CC2E8FC5-27A1-4113-95A1-7E2727FA0F10}" srcOrd="0" destOrd="0" presId="urn:microsoft.com/office/officeart/2018/2/layout/IconVerticalSolidList"/>
    <dgm:cxn modelId="{0A327FC4-592D-42FF-9639-D476E1A2D5AD}" srcId="{76F7523D-EDBB-47CC-9DB2-522A4DC80E73}" destId="{2EC2EB62-3DBF-473F-9A79-074872E9D8D1}" srcOrd="0" destOrd="0" parTransId="{092AA0EE-B94D-4B04-BAB1-7B8E98C4E6BA}" sibTransId="{6BCA78F4-5887-497B-837A-13BA77AEFDA9}"/>
    <dgm:cxn modelId="{8B00FDD4-9E09-4B48-89F5-FB73C743DA47}" srcId="{A5569A0C-67B7-4F83-AEAD-DF2C8380C722}" destId="{7D00F551-BBAD-43E1-8733-D011989B1537}" srcOrd="1" destOrd="0" parTransId="{52E83334-BF9F-40C3-A43D-7FF4B6766D86}" sibTransId="{9E2537B6-42F5-4F30-878A-763E3DAF1F56}"/>
    <dgm:cxn modelId="{B52A1FD8-2105-436B-A619-32B262D5D470}" type="presParOf" srcId="{9655A9DF-8E1C-476A-9CBA-71890B02D028}" destId="{BA354870-3AD0-4CB6-8BAA-0682B91D024D}" srcOrd="0" destOrd="0" presId="urn:microsoft.com/office/officeart/2018/2/layout/IconVerticalSolidList"/>
    <dgm:cxn modelId="{021DD20C-505C-4DA7-BDEB-EE488C88DA92}" type="presParOf" srcId="{BA354870-3AD0-4CB6-8BAA-0682B91D024D}" destId="{F467ABCA-554D-4A4D-B9AC-B9E83D962CBC}" srcOrd="0" destOrd="0" presId="urn:microsoft.com/office/officeart/2018/2/layout/IconVerticalSolidList"/>
    <dgm:cxn modelId="{984398EF-1D37-4E5E-BD67-E4AC173EF8FE}" type="presParOf" srcId="{BA354870-3AD0-4CB6-8BAA-0682B91D024D}" destId="{D8C22CDB-A015-4E2B-A124-4E1069DE7E48}" srcOrd="1" destOrd="0" presId="urn:microsoft.com/office/officeart/2018/2/layout/IconVerticalSolidList"/>
    <dgm:cxn modelId="{36E425E5-F7B3-4C07-8C8E-12BA95802000}" type="presParOf" srcId="{BA354870-3AD0-4CB6-8BAA-0682B91D024D}" destId="{27A40C7A-486F-4B19-A2D6-BD94A74E5847}" srcOrd="2" destOrd="0" presId="urn:microsoft.com/office/officeart/2018/2/layout/IconVerticalSolidList"/>
    <dgm:cxn modelId="{C48A3DF7-A56A-4F9A-BF27-A6B68BA53FF9}" type="presParOf" srcId="{BA354870-3AD0-4CB6-8BAA-0682B91D024D}" destId="{A675C364-EDEA-42EB-8A4D-F56EE1498CEE}" srcOrd="3" destOrd="0" presId="urn:microsoft.com/office/officeart/2018/2/layout/IconVerticalSolidList"/>
    <dgm:cxn modelId="{CF433035-315E-4181-9B7A-37F076388A89}" type="presParOf" srcId="{9655A9DF-8E1C-476A-9CBA-71890B02D028}" destId="{76297C21-87BD-4B42-AA1D-A7D56E24634E}" srcOrd="1" destOrd="0" presId="urn:microsoft.com/office/officeart/2018/2/layout/IconVerticalSolidList"/>
    <dgm:cxn modelId="{5AFC2649-8084-42CE-90ED-1948FD56A43F}" type="presParOf" srcId="{9655A9DF-8E1C-476A-9CBA-71890B02D028}" destId="{E5AAA529-AABA-482B-AB3A-2D82E07D63DC}" srcOrd="2" destOrd="0" presId="urn:microsoft.com/office/officeart/2018/2/layout/IconVerticalSolidList"/>
    <dgm:cxn modelId="{E2B3E6FB-500A-4EB7-9170-7D91083E57EE}" type="presParOf" srcId="{E5AAA529-AABA-482B-AB3A-2D82E07D63DC}" destId="{4FF0036A-A1E3-42BB-8925-7747A4CEE5F7}" srcOrd="0" destOrd="0" presId="urn:microsoft.com/office/officeart/2018/2/layout/IconVerticalSolidList"/>
    <dgm:cxn modelId="{96F8BD86-955D-44D5-8E12-5AD40D440661}" type="presParOf" srcId="{E5AAA529-AABA-482B-AB3A-2D82E07D63DC}" destId="{1D2D24F5-2A93-4743-AC9C-0215E951915D}" srcOrd="1" destOrd="0" presId="urn:microsoft.com/office/officeart/2018/2/layout/IconVerticalSolidList"/>
    <dgm:cxn modelId="{1EEFBDDD-C5F5-4480-986F-3C2C76DD3490}" type="presParOf" srcId="{E5AAA529-AABA-482B-AB3A-2D82E07D63DC}" destId="{F0B912FC-5999-43AA-AD54-C96034FDB786}" srcOrd="2" destOrd="0" presId="urn:microsoft.com/office/officeart/2018/2/layout/IconVerticalSolidList"/>
    <dgm:cxn modelId="{8961668F-BB8F-4E66-A0D2-51930A473AC3}" type="presParOf" srcId="{E5AAA529-AABA-482B-AB3A-2D82E07D63DC}" destId="{39207BA5-CE39-41E4-AE6E-FF25CE66DE47}" srcOrd="3" destOrd="0" presId="urn:microsoft.com/office/officeart/2018/2/layout/IconVerticalSolidList"/>
    <dgm:cxn modelId="{DE252AAD-2136-4E5C-BF71-B996C5BEB442}" type="presParOf" srcId="{E5AAA529-AABA-482B-AB3A-2D82E07D63DC}" destId="{8C2DCE64-E69D-489D-8D1C-1EF1EDBEDE75}" srcOrd="4" destOrd="0" presId="urn:microsoft.com/office/officeart/2018/2/layout/IconVerticalSolidList"/>
    <dgm:cxn modelId="{B293C9D2-1182-4D9A-BE9B-EA933B0DD444}" type="presParOf" srcId="{9655A9DF-8E1C-476A-9CBA-71890B02D028}" destId="{6C920E3B-A7B4-4556-866E-9DAE51FE33D4}" srcOrd="3" destOrd="0" presId="urn:microsoft.com/office/officeart/2018/2/layout/IconVerticalSolidList"/>
    <dgm:cxn modelId="{33DFCF94-2146-4421-9E82-A3B11927FE5F}" type="presParOf" srcId="{9655A9DF-8E1C-476A-9CBA-71890B02D028}" destId="{C26E89CB-9708-4673-8583-F9A3E296C173}" srcOrd="4" destOrd="0" presId="urn:microsoft.com/office/officeart/2018/2/layout/IconVerticalSolidList"/>
    <dgm:cxn modelId="{096F8420-266B-4429-8565-54BC91721BF2}" type="presParOf" srcId="{C26E89CB-9708-4673-8583-F9A3E296C173}" destId="{F117F24D-2C96-4EEB-B8B6-0CB7B48EA545}" srcOrd="0" destOrd="0" presId="urn:microsoft.com/office/officeart/2018/2/layout/IconVerticalSolidList"/>
    <dgm:cxn modelId="{1BB9B3FA-C0E7-4429-8E6A-9AE14AA86D20}" type="presParOf" srcId="{C26E89CB-9708-4673-8583-F9A3E296C173}" destId="{B808690A-9B9D-4F60-AEE7-979356CE850B}" srcOrd="1" destOrd="0" presId="urn:microsoft.com/office/officeart/2018/2/layout/IconVerticalSolidList"/>
    <dgm:cxn modelId="{B654C76E-F009-4BC3-81A6-F92E4AA85F4A}" type="presParOf" srcId="{C26E89CB-9708-4673-8583-F9A3E296C173}" destId="{5D716AF2-C7EF-42C6-AB52-69965342D82E}" srcOrd="2" destOrd="0" presId="urn:microsoft.com/office/officeart/2018/2/layout/IconVerticalSolidList"/>
    <dgm:cxn modelId="{864810C9-2B78-467D-B07C-01E9EA92A166}" type="presParOf" srcId="{C26E89CB-9708-4673-8583-F9A3E296C173}" destId="{CC2E8FC5-27A1-4113-95A1-7E2727FA0F10}" srcOrd="3" destOrd="0" presId="urn:microsoft.com/office/officeart/2018/2/layout/IconVerticalSolidList"/>
    <dgm:cxn modelId="{3D212B98-1604-41E1-AE23-059856C47195}" type="presParOf" srcId="{C26E89CB-9708-4673-8583-F9A3E296C173}" destId="{8069C9FA-2AA1-4073-8961-14FE4087B89A}" srcOrd="4" destOrd="0" presId="urn:microsoft.com/office/officeart/2018/2/layout/IconVerticalSolidList"/>
    <dgm:cxn modelId="{D5ABB28F-613D-41B4-85A3-6107777B224B}" type="presParOf" srcId="{9655A9DF-8E1C-476A-9CBA-71890B02D028}" destId="{5CF5EAB0-37FA-43AE-9940-8B8DD3C951C8}" srcOrd="5" destOrd="0" presId="urn:microsoft.com/office/officeart/2018/2/layout/IconVerticalSolidList"/>
    <dgm:cxn modelId="{A96C2C4B-E4B4-4F53-8026-14405011728D}" type="presParOf" srcId="{9655A9DF-8E1C-476A-9CBA-71890B02D028}" destId="{0A036D2C-9DDA-41C7-B000-413982AE3E21}" srcOrd="6" destOrd="0" presId="urn:microsoft.com/office/officeart/2018/2/layout/IconVerticalSolidList"/>
    <dgm:cxn modelId="{C1D6CA6A-031E-49A1-BFD0-5DCA87446912}" type="presParOf" srcId="{0A036D2C-9DDA-41C7-B000-413982AE3E21}" destId="{E7FAF4B4-89C2-4C6D-820F-1646383ACD58}" srcOrd="0" destOrd="0" presId="urn:microsoft.com/office/officeart/2018/2/layout/IconVerticalSolidList"/>
    <dgm:cxn modelId="{8C04102C-E1C4-4A1C-8CFB-8B307ACB9E30}" type="presParOf" srcId="{0A036D2C-9DDA-41C7-B000-413982AE3E21}" destId="{ECED6FDE-DE5F-45D8-B951-9CD239DF9F97}" srcOrd="1" destOrd="0" presId="urn:microsoft.com/office/officeart/2018/2/layout/IconVerticalSolidList"/>
    <dgm:cxn modelId="{39A42373-5214-4C52-A5E9-A847F88C0C2C}" type="presParOf" srcId="{0A036D2C-9DDA-41C7-B000-413982AE3E21}" destId="{61B02EAC-8CDF-473B-8813-4F3E978D69D3}" srcOrd="2" destOrd="0" presId="urn:microsoft.com/office/officeart/2018/2/layout/IconVerticalSolidList"/>
    <dgm:cxn modelId="{1E73E3E2-84DB-4103-8730-F330F1A40C6F}" type="presParOf" srcId="{0A036D2C-9DDA-41C7-B000-413982AE3E21}" destId="{DD598068-6211-4145-AF1D-18308B24B54E}" srcOrd="3" destOrd="0" presId="urn:microsoft.com/office/officeart/2018/2/layout/IconVerticalSolidList"/>
    <dgm:cxn modelId="{4CA64D00-F4C3-4D81-8930-E5293A45A620}" type="presParOf" srcId="{0A036D2C-9DDA-41C7-B000-413982AE3E21}" destId="{7483A106-ACC0-48DC-9CB8-1FDB5038912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C772B2-BD28-4337-AD11-4A65E34E72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099C9B-868D-4577-9E42-44601019193B}">
      <dgm:prSet/>
      <dgm:spPr/>
      <dgm:t>
        <a:bodyPr/>
        <a:lstStyle/>
        <a:p>
          <a:r>
            <a:rPr lang="en-US">
              <a:latin typeface="Aptos Mono" panose="020B0009020202020204" pitchFamily="49" charset="0"/>
            </a:rPr>
            <a:t>IS [NOT] DISTINCT FROM</a:t>
          </a:r>
        </a:p>
      </dgm:t>
    </dgm:pt>
    <dgm:pt modelId="{062F2570-6048-4320-B82D-E794BD9DF84D}" type="parTrans" cxnId="{8FB52D76-AF99-44BE-AD6C-7F5BF5AC1ACD}">
      <dgm:prSet/>
      <dgm:spPr/>
      <dgm:t>
        <a:bodyPr/>
        <a:lstStyle/>
        <a:p>
          <a:endParaRPr lang="en-US"/>
        </a:p>
      </dgm:t>
    </dgm:pt>
    <dgm:pt modelId="{CC7DBCBD-51E7-4319-BDDE-1C3E1867F61E}" type="sibTrans" cxnId="{8FB52D76-AF99-44BE-AD6C-7F5BF5AC1ACD}">
      <dgm:prSet/>
      <dgm:spPr/>
      <dgm:t>
        <a:bodyPr/>
        <a:lstStyle/>
        <a:p>
          <a:endParaRPr lang="en-US"/>
        </a:p>
      </dgm:t>
    </dgm:pt>
    <dgm:pt modelId="{B2CA9303-E082-4696-9643-9F650D98FD60}">
      <dgm:prSet/>
      <dgm:spPr/>
      <dgm:t>
        <a:bodyPr/>
        <a:lstStyle/>
        <a:p>
          <a:r>
            <a:rPr lang="en-US">
              <a:latin typeface="Aptos Mono" panose="020B0009020202020204" pitchFamily="49" charset="0"/>
            </a:rPr>
            <a:t>GENERATE_SERIES()</a:t>
          </a:r>
        </a:p>
      </dgm:t>
    </dgm:pt>
    <dgm:pt modelId="{F14772E1-5E80-499A-906A-12D08BB4B468}" type="parTrans" cxnId="{CD066288-3219-4FF1-9F9E-9A1D581BF685}">
      <dgm:prSet/>
      <dgm:spPr/>
      <dgm:t>
        <a:bodyPr/>
        <a:lstStyle/>
        <a:p>
          <a:endParaRPr lang="en-US"/>
        </a:p>
      </dgm:t>
    </dgm:pt>
    <dgm:pt modelId="{784EFD2A-8FE9-4354-88D1-CE60F4C89499}" type="sibTrans" cxnId="{CD066288-3219-4FF1-9F9E-9A1D581BF685}">
      <dgm:prSet/>
      <dgm:spPr/>
      <dgm:t>
        <a:bodyPr/>
        <a:lstStyle/>
        <a:p>
          <a:endParaRPr lang="en-US"/>
        </a:p>
      </dgm:t>
    </dgm:pt>
    <dgm:pt modelId="{A1660EDD-9C4E-477A-B670-D442EC44E9AD}">
      <dgm:prSet/>
      <dgm:spPr/>
      <dgm:t>
        <a:bodyPr/>
        <a:lstStyle/>
        <a:p>
          <a:r>
            <a:rPr lang="en-US">
              <a:latin typeface="Aptos Mono" panose="020B0009020202020204" pitchFamily="49" charset="0"/>
            </a:rPr>
            <a:t>DATE_BUCKET()</a:t>
          </a:r>
        </a:p>
      </dgm:t>
    </dgm:pt>
    <dgm:pt modelId="{E0D2D63D-D761-4D23-8395-8F93A01F44E9}" type="parTrans" cxnId="{876E4E1B-F5E1-4ADA-A5A2-CE9842F4FA14}">
      <dgm:prSet/>
      <dgm:spPr/>
      <dgm:t>
        <a:bodyPr/>
        <a:lstStyle/>
        <a:p>
          <a:endParaRPr lang="en-US"/>
        </a:p>
      </dgm:t>
    </dgm:pt>
    <dgm:pt modelId="{C0572A9E-E220-4275-8226-041762FC5DE5}" type="sibTrans" cxnId="{876E4E1B-F5E1-4ADA-A5A2-CE9842F4FA14}">
      <dgm:prSet/>
      <dgm:spPr/>
      <dgm:t>
        <a:bodyPr/>
        <a:lstStyle/>
        <a:p>
          <a:endParaRPr lang="en-US"/>
        </a:p>
      </dgm:t>
    </dgm:pt>
    <dgm:pt modelId="{E9CCDE12-31ED-42BE-AE2C-2AD5FA870B74}">
      <dgm:prSet/>
      <dgm:spPr/>
      <dgm:t>
        <a:bodyPr/>
        <a:lstStyle/>
        <a:p>
          <a:r>
            <a:rPr lang="en-US">
              <a:latin typeface="Aptos Mono" panose="020B0009020202020204" pitchFamily="49" charset="0"/>
            </a:rPr>
            <a:t>DATETRUNC()</a:t>
          </a:r>
        </a:p>
      </dgm:t>
    </dgm:pt>
    <dgm:pt modelId="{699BDB9E-F6AF-48E1-A196-C6F99EA9976B}" type="parTrans" cxnId="{D9F5D5C5-3B39-4E66-94B6-65F5DD76689F}">
      <dgm:prSet/>
      <dgm:spPr/>
      <dgm:t>
        <a:bodyPr/>
        <a:lstStyle/>
        <a:p>
          <a:endParaRPr lang="en-US"/>
        </a:p>
      </dgm:t>
    </dgm:pt>
    <dgm:pt modelId="{0C6DA4F8-FDF8-4883-91F1-69471738D561}" type="sibTrans" cxnId="{D9F5D5C5-3B39-4E66-94B6-65F5DD76689F}">
      <dgm:prSet/>
      <dgm:spPr/>
      <dgm:t>
        <a:bodyPr/>
        <a:lstStyle/>
        <a:p>
          <a:endParaRPr lang="en-US"/>
        </a:p>
      </dgm:t>
    </dgm:pt>
    <dgm:pt modelId="{1BCEDCCC-895C-428F-9E9E-5D0A84A8B56A}">
      <dgm:prSet/>
      <dgm:spPr/>
      <dgm:t>
        <a:bodyPr/>
        <a:lstStyle/>
        <a:p>
          <a:r>
            <a:rPr lang="en-US">
              <a:latin typeface="Aptos Mono" panose="020B0009020202020204" pitchFamily="49" charset="0"/>
            </a:rPr>
            <a:t>GREATEST()</a:t>
          </a:r>
          <a:r>
            <a:rPr lang="en-US"/>
            <a:t> and </a:t>
          </a:r>
          <a:r>
            <a:rPr lang="en-US">
              <a:latin typeface="Aptos Mono" panose="020B0009020202020204" pitchFamily="49" charset="0"/>
            </a:rPr>
            <a:t>LEAST()</a:t>
          </a:r>
        </a:p>
      </dgm:t>
    </dgm:pt>
    <dgm:pt modelId="{96CBFD8D-9C53-4B1E-8DDE-8457B419A6DA}" type="parTrans" cxnId="{9E416BDA-272D-4A74-8D10-B69A33EC4015}">
      <dgm:prSet/>
      <dgm:spPr/>
      <dgm:t>
        <a:bodyPr/>
        <a:lstStyle/>
        <a:p>
          <a:endParaRPr lang="en-US"/>
        </a:p>
      </dgm:t>
    </dgm:pt>
    <dgm:pt modelId="{D2C80B0E-9F15-4BD5-B808-7FB0EC49D8C7}" type="sibTrans" cxnId="{9E416BDA-272D-4A74-8D10-B69A33EC4015}">
      <dgm:prSet/>
      <dgm:spPr/>
      <dgm:t>
        <a:bodyPr/>
        <a:lstStyle/>
        <a:p>
          <a:endParaRPr lang="en-US"/>
        </a:p>
      </dgm:t>
    </dgm:pt>
    <dgm:pt modelId="{F974CB52-952E-4B34-A034-26723BFA6D10}" type="pres">
      <dgm:prSet presAssocID="{87C772B2-BD28-4337-AD11-4A65E34E721D}" presName="root" presStyleCnt="0">
        <dgm:presLayoutVars>
          <dgm:dir/>
          <dgm:resizeHandles val="exact"/>
        </dgm:presLayoutVars>
      </dgm:prSet>
      <dgm:spPr/>
    </dgm:pt>
    <dgm:pt modelId="{5FAF567F-1701-459C-80C5-D9F0B8CE379C}" type="pres">
      <dgm:prSet presAssocID="{3C099C9B-868D-4577-9E42-44601019193B}" presName="compNode" presStyleCnt="0"/>
      <dgm:spPr/>
    </dgm:pt>
    <dgm:pt modelId="{20B80477-DEBC-4D3E-95C6-F56134CDFA84}" type="pres">
      <dgm:prSet presAssocID="{3C099C9B-868D-4577-9E42-44601019193B}" presName="bgRect" presStyleLbl="bgShp" presStyleIdx="0" presStyleCnt="5"/>
      <dgm:spPr/>
    </dgm:pt>
    <dgm:pt modelId="{CDC55143-B5BC-4D15-A03D-08E41CFDB4FB}" type="pres">
      <dgm:prSet presAssocID="{3C099C9B-868D-4577-9E42-44601019193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D0D9D94E-BEA3-4CAE-BF59-80C83C91DE59}" type="pres">
      <dgm:prSet presAssocID="{3C099C9B-868D-4577-9E42-44601019193B}" presName="spaceRect" presStyleCnt="0"/>
      <dgm:spPr/>
    </dgm:pt>
    <dgm:pt modelId="{A910B373-D6AC-4798-BC9E-4122533198FC}" type="pres">
      <dgm:prSet presAssocID="{3C099C9B-868D-4577-9E42-44601019193B}" presName="parTx" presStyleLbl="revTx" presStyleIdx="0" presStyleCnt="5">
        <dgm:presLayoutVars>
          <dgm:chMax val="0"/>
          <dgm:chPref val="0"/>
        </dgm:presLayoutVars>
      </dgm:prSet>
      <dgm:spPr/>
    </dgm:pt>
    <dgm:pt modelId="{4E993DF3-6EFA-416F-9129-25173DE27F4B}" type="pres">
      <dgm:prSet presAssocID="{CC7DBCBD-51E7-4319-BDDE-1C3E1867F61E}" presName="sibTrans" presStyleCnt="0"/>
      <dgm:spPr/>
    </dgm:pt>
    <dgm:pt modelId="{F6824213-3E1B-40D6-8F6F-74C46D43EFA9}" type="pres">
      <dgm:prSet presAssocID="{B2CA9303-E082-4696-9643-9F650D98FD60}" presName="compNode" presStyleCnt="0"/>
      <dgm:spPr/>
    </dgm:pt>
    <dgm:pt modelId="{E9CAC7F0-3D35-4FD9-A5D7-86548DFCB6BA}" type="pres">
      <dgm:prSet presAssocID="{B2CA9303-E082-4696-9643-9F650D98FD60}" presName="bgRect" presStyleLbl="bgShp" presStyleIdx="1" presStyleCnt="5"/>
      <dgm:spPr/>
    </dgm:pt>
    <dgm:pt modelId="{98B3F328-A433-4772-822E-6EF4AE3AD4F4}" type="pres">
      <dgm:prSet presAssocID="{B2CA9303-E082-4696-9643-9F650D98FD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F064DF31-1BDC-42F1-A7A1-C103129AC4F9}" type="pres">
      <dgm:prSet presAssocID="{B2CA9303-E082-4696-9643-9F650D98FD60}" presName="spaceRect" presStyleCnt="0"/>
      <dgm:spPr/>
    </dgm:pt>
    <dgm:pt modelId="{32CCF9E4-9E19-44E1-903B-11D5F57C52DB}" type="pres">
      <dgm:prSet presAssocID="{B2CA9303-E082-4696-9643-9F650D98FD60}" presName="parTx" presStyleLbl="revTx" presStyleIdx="1" presStyleCnt="5">
        <dgm:presLayoutVars>
          <dgm:chMax val="0"/>
          <dgm:chPref val="0"/>
        </dgm:presLayoutVars>
      </dgm:prSet>
      <dgm:spPr/>
    </dgm:pt>
    <dgm:pt modelId="{29CAF332-08A7-4882-B33E-5E78E0A00BFF}" type="pres">
      <dgm:prSet presAssocID="{784EFD2A-8FE9-4354-88D1-CE60F4C89499}" presName="sibTrans" presStyleCnt="0"/>
      <dgm:spPr/>
    </dgm:pt>
    <dgm:pt modelId="{95008708-1A55-4544-84E7-C98B9CBF2FC0}" type="pres">
      <dgm:prSet presAssocID="{A1660EDD-9C4E-477A-B670-D442EC44E9AD}" presName="compNode" presStyleCnt="0"/>
      <dgm:spPr/>
    </dgm:pt>
    <dgm:pt modelId="{1381DC9B-4A44-4FDC-ADB6-022AAC57BE98}" type="pres">
      <dgm:prSet presAssocID="{A1660EDD-9C4E-477A-B670-D442EC44E9AD}" presName="bgRect" presStyleLbl="bgShp" presStyleIdx="2" presStyleCnt="5"/>
      <dgm:spPr/>
    </dgm:pt>
    <dgm:pt modelId="{471FA542-E692-48E7-9E1F-AD984EC3249E}" type="pres">
      <dgm:prSet presAssocID="{A1660EDD-9C4E-477A-B670-D442EC44E9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D90DB38-DF2A-4A19-9013-CA45F019E8BF}" type="pres">
      <dgm:prSet presAssocID="{A1660EDD-9C4E-477A-B670-D442EC44E9AD}" presName="spaceRect" presStyleCnt="0"/>
      <dgm:spPr/>
    </dgm:pt>
    <dgm:pt modelId="{1037D13F-DE39-4D27-97FE-718D3F27B138}" type="pres">
      <dgm:prSet presAssocID="{A1660EDD-9C4E-477A-B670-D442EC44E9AD}" presName="parTx" presStyleLbl="revTx" presStyleIdx="2" presStyleCnt="5">
        <dgm:presLayoutVars>
          <dgm:chMax val="0"/>
          <dgm:chPref val="0"/>
        </dgm:presLayoutVars>
      </dgm:prSet>
      <dgm:spPr/>
    </dgm:pt>
    <dgm:pt modelId="{D4284435-3178-4B1D-B504-2233CFADB0E4}" type="pres">
      <dgm:prSet presAssocID="{C0572A9E-E220-4275-8226-041762FC5DE5}" presName="sibTrans" presStyleCnt="0"/>
      <dgm:spPr/>
    </dgm:pt>
    <dgm:pt modelId="{695D6E85-A173-4E19-B75C-3B64087ADC77}" type="pres">
      <dgm:prSet presAssocID="{E9CCDE12-31ED-42BE-AE2C-2AD5FA870B74}" presName="compNode" presStyleCnt="0"/>
      <dgm:spPr/>
    </dgm:pt>
    <dgm:pt modelId="{4CD76CDF-EA76-4DFF-9C85-980A399DA2B8}" type="pres">
      <dgm:prSet presAssocID="{E9CCDE12-31ED-42BE-AE2C-2AD5FA870B74}" presName="bgRect" presStyleLbl="bgShp" presStyleIdx="3" presStyleCnt="5"/>
      <dgm:spPr/>
    </dgm:pt>
    <dgm:pt modelId="{3D4E4E38-2983-406C-8839-6A72C53AC9D9}" type="pres">
      <dgm:prSet presAssocID="{E9CCDE12-31ED-42BE-AE2C-2AD5FA870B7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471DDEAC-C51F-49CE-8B05-973785D7186D}" type="pres">
      <dgm:prSet presAssocID="{E9CCDE12-31ED-42BE-AE2C-2AD5FA870B74}" presName="spaceRect" presStyleCnt="0"/>
      <dgm:spPr/>
    </dgm:pt>
    <dgm:pt modelId="{A37B752E-06D3-4717-B8CD-4E8182A68CC3}" type="pres">
      <dgm:prSet presAssocID="{E9CCDE12-31ED-42BE-AE2C-2AD5FA870B74}" presName="parTx" presStyleLbl="revTx" presStyleIdx="3" presStyleCnt="5">
        <dgm:presLayoutVars>
          <dgm:chMax val="0"/>
          <dgm:chPref val="0"/>
        </dgm:presLayoutVars>
      </dgm:prSet>
      <dgm:spPr/>
    </dgm:pt>
    <dgm:pt modelId="{361A9D59-283D-48E4-BACF-1172DAD19866}" type="pres">
      <dgm:prSet presAssocID="{0C6DA4F8-FDF8-4883-91F1-69471738D561}" presName="sibTrans" presStyleCnt="0"/>
      <dgm:spPr/>
    </dgm:pt>
    <dgm:pt modelId="{121F5185-4882-4F43-AA99-FD712DCD9B29}" type="pres">
      <dgm:prSet presAssocID="{1BCEDCCC-895C-428F-9E9E-5D0A84A8B56A}" presName="compNode" presStyleCnt="0"/>
      <dgm:spPr/>
    </dgm:pt>
    <dgm:pt modelId="{7E297EB2-EF54-4993-8324-5B00084CFD79}" type="pres">
      <dgm:prSet presAssocID="{1BCEDCCC-895C-428F-9E9E-5D0A84A8B56A}" presName="bgRect" presStyleLbl="bgShp" presStyleIdx="4" presStyleCnt="5"/>
      <dgm:spPr/>
    </dgm:pt>
    <dgm:pt modelId="{66B7AF12-9B3D-45C7-B099-A390A2440089}" type="pres">
      <dgm:prSet presAssocID="{1BCEDCCC-895C-428F-9E9E-5D0A84A8B56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wn"/>
        </a:ext>
      </dgm:extLst>
    </dgm:pt>
    <dgm:pt modelId="{914E124D-1FBE-42AF-A81E-782BABC2FF80}" type="pres">
      <dgm:prSet presAssocID="{1BCEDCCC-895C-428F-9E9E-5D0A84A8B56A}" presName="spaceRect" presStyleCnt="0"/>
      <dgm:spPr/>
    </dgm:pt>
    <dgm:pt modelId="{1F44BE08-8924-4B4D-921A-0767ADA8FDC9}" type="pres">
      <dgm:prSet presAssocID="{1BCEDCCC-895C-428F-9E9E-5D0A84A8B56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9AD711A-7921-4E9D-93E3-E76AD5B286D4}" type="presOf" srcId="{3C099C9B-868D-4577-9E42-44601019193B}" destId="{A910B373-D6AC-4798-BC9E-4122533198FC}" srcOrd="0" destOrd="0" presId="urn:microsoft.com/office/officeart/2018/2/layout/IconVerticalSolidList"/>
    <dgm:cxn modelId="{876E4E1B-F5E1-4ADA-A5A2-CE9842F4FA14}" srcId="{87C772B2-BD28-4337-AD11-4A65E34E721D}" destId="{A1660EDD-9C4E-477A-B670-D442EC44E9AD}" srcOrd="2" destOrd="0" parTransId="{E0D2D63D-D761-4D23-8395-8F93A01F44E9}" sibTransId="{C0572A9E-E220-4275-8226-041762FC5DE5}"/>
    <dgm:cxn modelId="{48728765-C926-4AA5-B40B-8F6FF33E6383}" type="presOf" srcId="{1BCEDCCC-895C-428F-9E9E-5D0A84A8B56A}" destId="{1F44BE08-8924-4B4D-921A-0767ADA8FDC9}" srcOrd="0" destOrd="0" presId="urn:microsoft.com/office/officeart/2018/2/layout/IconVerticalSolidList"/>
    <dgm:cxn modelId="{8FB52D76-AF99-44BE-AD6C-7F5BF5AC1ACD}" srcId="{87C772B2-BD28-4337-AD11-4A65E34E721D}" destId="{3C099C9B-868D-4577-9E42-44601019193B}" srcOrd="0" destOrd="0" parTransId="{062F2570-6048-4320-B82D-E794BD9DF84D}" sibTransId="{CC7DBCBD-51E7-4319-BDDE-1C3E1867F61E}"/>
    <dgm:cxn modelId="{CD066288-3219-4FF1-9F9E-9A1D581BF685}" srcId="{87C772B2-BD28-4337-AD11-4A65E34E721D}" destId="{B2CA9303-E082-4696-9643-9F650D98FD60}" srcOrd="1" destOrd="0" parTransId="{F14772E1-5E80-499A-906A-12D08BB4B468}" sibTransId="{784EFD2A-8FE9-4354-88D1-CE60F4C89499}"/>
    <dgm:cxn modelId="{95BF54A6-D2E6-4114-86D5-5E9CF38D60CD}" type="presOf" srcId="{87C772B2-BD28-4337-AD11-4A65E34E721D}" destId="{F974CB52-952E-4B34-A034-26723BFA6D10}" srcOrd="0" destOrd="0" presId="urn:microsoft.com/office/officeart/2018/2/layout/IconVerticalSolidList"/>
    <dgm:cxn modelId="{813EE3B3-A97B-4857-B5C7-67EFA3AE0745}" type="presOf" srcId="{B2CA9303-E082-4696-9643-9F650D98FD60}" destId="{32CCF9E4-9E19-44E1-903B-11D5F57C52DB}" srcOrd="0" destOrd="0" presId="urn:microsoft.com/office/officeart/2018/2/layout/IconVerticalSolidList"/>
    <dgm:cxn modelId="{D9F5D5C5-3B39-4E66-94B6-65F5DD76689F}" srcId="{87C772B2-BD28-4337-AD11-4A65E34E721D}" destId="{E9CCDE12-31ED-42BE-AE2C-2AD5FA870B74}" srcOrd="3" destOrd="0" parTransId="{699BDB9E-F6AF-48E1-A196-C6F99EA9976B}" sibTransId="{0C6DA4F8-FDF8-4883-91F1-69471738D561}"/>
    <dgm:cxn modelId="{9E416BDA-272D-4A74-8D10-B69A33EC4015}" srcId="{87C772B2-BD28-4337-AD11-4A65E34E721D}" destId="{1BCEDCCC-895C-428F-9E9E-5D0A84A8B56A}" srcOrd="4" destOrd="0" parTransId="{96CBFD8D-9C53-4B1E-8DDE-8457B419A6DA}" sibTransId="{D2C80B0E-9F15-4BD5-B808-7FB0EC49D8C7}"/>
    <dgm:cxn modelId="{39586ADD-5AB2-43B8-9D75-E355D453F741}" type="presOf" srcId="{E9CCDE12-31ED-42BE-AE2C-2AD5FA870B74}" destId="{A37B752E-06D3-4717-B8CD-4E8182A68CC3}" srcOrd="0" destOrd="0" presId="urn:microsoft.com/office/officeart/2018/2/layout/IconVerticalSolidList"/>
    <dgm:cxn modelId="{8BBFF8EB-9860-4503-BB90-AA8D19DA8DAA}" type="presOf" srcId="{A1660EDD-9C4E-477A-B670-D442EC44E9AD}" destId="{1037D13F-DE39-4D27-97FE-718D3F27B138}" srcOrd="0" destOrd="0" presId="urn:microsoft.com/office/officeart/2018/2/layout/IconVerticalSolidList"/>
    <dgm:cxn modelId="{0B0551D3-F829-46AF-A249-AA78B9FC60BE}" type="presParOf" srcId="{F974CB52-952E-4B34-A034-26723BFA6D10}" destId="{5FAF567F-1701-459C-80C5-D9F0B8CE379C}" srcOrd="0" destOrd="0" presId="urn:microsoft.com/office/officeart/2018/2/layout/IconVerticalSolidList"/>
    <dgm:cxn modelId="{C8841CFC-8649-417B-B731-A601C653961D}" type="presParOf" srcId="{5FAF567F-1701-459C-80C5-D9F0B8CE379C}" destId="{20B80477-DEBC-4D3E-95C6-F56134CDFA84}" srcOrd="0" destOrd="0" presId="urn:microsoft.com/office/officeart/2018/2/layout/IconVerticalSolidList"/>
    <dgm:cxn modelId="{9D4611E9-CCFF-40CB-901F-1366672B45C3}" type="presParOf" srcId="{5FAF567F-1701-459C-80C5-D9F0B8CE379C}" destId="{CDC55143-B5BC-4D15-A03D-08E41CFDB4FB}" srcOrd="1" destOrd="0" presId="urn:microsoft.com/office/officeart/2018/2/layout/IconVerticalSolidList"/>
    <dgm:cxn modelId="{7D5A9B57-5E18-4FA1-85B8-03CDA66E5D30}" type="presParOf" srcId="{5FAF567F-1701-459C-80C5-D9F0B8CE379C}" destId="{D0D9D94E-BEA3-4CAE-BF59-80C83C91DE59}" srcOrd="2" destOrd="0" presId="urn:microsoft.com/office/officeart/2018/2/layout/IconVerticalSolidList"/>
    <dgm:cxn modelId="{2CADF4B5-C8F0-44E0-A9D4-B6492F7C4978}" type="presParOf" srcId="{5FAF567F-1701-459C-80C5-D9F0B8CE379C}" destId="{A910B373-D6AC-4798-BC9E-4122533198FC}" srcOrd="3" destOrd="0" presId="urn:microsoft.com/office/officeart/2018/2/layout/IconVerticalSolidList"/>
    <dgm:cxn modelId="{8E536628-D036-4CA8-9790-2EB9C7BFDD17}" type="presParOf" srcId="{F974CB52-952E-4B34-A034-26723BFA6D10}" destId="{4E993DF3-6EFA-416F-9129-25173DE27F4B}" srcOrd="1" destOrd="0" presId="urn:microsoft.com/office/officeart/2018/2/layout/IconVerticalSolidList"/>
    <dgm:cxn modelId="{CE86F75E-C4DD-4189-A053-8F17545D7C51}" type="presParOf" srcId="{F974CB52-952E-4B34-A034-26723BFA6D10}" destId="{F6824213-3E1B-40D6-8F6F-74C46D43EFA9}" srcOrd="2" destOrd="0" presId="urn:microsoft.com/office/officeart/2018/2/layout/IconVerticalSolidList"/>
    <dgm:cxn modelId="{B50B0BE8-1922-435A-BF8C-0AEAB3ED3C5D}" type="presParOf" srcId="{F6824213-3E1B-40D6-8F6F-74C46D43EFA9}" destId="{E9CAC7F0-3D35-4FD9-A5D7-86548DFCB6BA}" srcOrd="0" destOrd="0" presId="urn:microsoft.com/office/officeart/2018/2/layout/IconVerticalSolidList"/>
    <dgm:cxn modelId="{D18528F6-FCA1-48FA-B642-50A9382954DA}" type="presParOf" srcId="{F6824213-3E1B-40D6-8F6F-74C46D43EFA9}" destId="{98B3F328-A433-4772-822E-6EF4AE3AD4F4}" srcOrd="1" destOrd="0" presId="urn:microsoft.com/office/officeart/2018/2/layout/IconVerticalSolidList"/>
    <dgm:cxn modelId="{A96A3A60-B4D3-47D9-AFA6-E887793372AE}" type="presParOf" srcId="{F6824213-3E1B-40D6-8F6F-74C46D43EFA9}" destId="{F064DF31-1BDC-42F1-A7A1-C103129AC4F9}" srcOrd="2" destOrd="0" presId="urn:microsoft.com/office/officeart/2018/2/layout/IconVerticalSolidList"/>
    <dgm:cxn modelId="{F2BAA627-D7B7-4A1D-904A-D67B7A0C7071}" type="presParOf" srcId="{F6824213-3E1B-40D6-8F6F-74C46D43EFA9}" destId="{32CCF9E4-9E19-44E1-903B-11D5F57C52DB}" srcOrd="3" destOrd="0" presId="urn:microsoft.com/office/officeart/2018/2/layout/IconVerticalSolidList"/>
    <dgm:cxn modelId="{B4592E81-E14F-4889-B7A3-C6EE4FE5FC1D}" type="presParOf" srcId="{F974CB52-952E-4B34-A034-26723BFA6D10}" destId="{29CAF332-08A7-4882-B33E-5E78E0A00BFF}" srcOrd="3" destOrd="0" presId="urn:microsoft.com/office/officeart/2018/2/layout/IconVerticalSolidList"/>
    <dgm:cxn modelId="{8011C820-56CC-4406-A2ED-3A78AB6FF28B}" type="presParOf" srcId="{F974CB52-952E-4B34-A034-26723BFA6D10}" destId="{95008708-1A55-4544-84E7-C98B9CBF2FC0}" srcOrd="4" destOrd="0" presId="urn:microsoft.com/office/officeart/2018/2/layout/IconVerticalSolidList"/>
    <dgm:cxn modelId="{6ED42C56-C1DA-408B-9D21-2FE4A50149ED}" type="presParOf" srcId="{95008708-1A55-4544-84E7-C98B9CBF2FC0}" destId="{1381DC9B-4A44-4FDC-ADB6-022AAC57BE98}" srcOrd="0" destOrd="0" presId="urn:microsoft.com/office/officeart/2018/2/layout/IconVerticalSolidList"/>
    <dgm:cxn modelId="{57B2A49C-64A2-4F32-894B-0600D63B5F56}" type="presParOf" srcId="{95008708-1A55-4544-84E7-C98B9CBF2FC0}" destId="{471FA542-E692-48E7-9E1F-AD984EC3249E}" srcOrd="1" destOrd="0" presId="urn:microsoft.com/office/officeart/2018/2/layout/IconVerticalSolidList"/>
    <dgm:cxn modelId="{A209FA92-63FD-4645-BEF6-20E177CA842D}" type="presParOf" srcId="{95008708-1A55-4544-84E7-C98B9CBF2FC0}" destId="{AD90DB38-DF2A-4A19-9013-CA45F019E8BF}" srcOrd="2" destOrd="0" presId="urn:microsoft.com/office/officeart/2018/2/layout/IconVerticalSolidList"/>
    <dgm:cxn modelId="{D13BA5B0-0933-4C08-AF0E-5CC5EE6E3E4A}" type="presParOf" srcId="{95008708-1A55-4544-84E7-C98B9CBF2FC0}" destId="{1037D13F-DE39-4D27-97FE-718D3F27B138}" srcOrd="3" destOrd="0" presId="urn:microsoft.com/office/officeart/2018/2/layout/IconVerticalSolidList"/>
    <dgm:cxn modelId="{EB5CE4D5-DEA4-4482-A9DF-27B9941560A0}" type="presParOf" srcId="{F974CB52-952E-4B34-A034-26723BFA6D10}" destId="{D4284435-3178-4B1D-B504-2233CFADB0E4}" srcOrd="5" destOrd="0" presId="urn:microsoft.com/office/officeart/2018/2/layout/IconVerticalSolidList"/>
    <dgm:cxn modelId="{16AB189B-F0D4-4DA9-98C7-8CCF88FA5224}" type="presParOf" srcId="{F974CB52-952E-4B34-A034-26723BFA6D10}" destId="{695D6E85-A173-4E19-B75C-3B64087ADC77}" srcOrd="6" destOrd="0" presId="urn:microsoft.com/office/officeart/2018/2/layout/IconVerticalSolidList"/>
    <dgm:cxn modelId="{55FB28BC-7424-4931-8E1D-4F7FB57AC177}" type="presParOf" srcId="{695D6E85-A173-4E19-B75C-3B64087ADC77}" destId="{4CD76CDF-EA76-4DFF-9C85-980A399DA2B8}" srcOrd="0" destOrd="0" presId="urn:microsoft.com/office/officeart/2018/2/layout/IconVerticalSolidList"/>
    <dgm:cxn modelId="{8B0F689F-4052-41EC-9099-8E5283460DAE}" type="presParOf" srcId="{695D6E85-A173-4E19-B75C-3B64087ADC77}" destId="{3D4E4E38-2983-406C-8839-6A72C53AC9D9}" srcOrd="1" destOrd="0" presId="urn:microsoft.com/office/officeart/2018/2/layout/IconVerticalSolidList"/>
    <dgm:cxn modelId="{C6652D6E-3E85-479C-BF8A-39CD5792D9BF}" type="presParOf" srcId="{695D6E85-A173-4E19-B75C-3B64087ADC77}" destId="{471DDEAC-C51F-49CE-8B05-973785D7186D}" srcOrd="2" destOrd="0" presId="urn:microsoft.com/office/officeart/2018/2/layout/IconVerticalSolidList"/>
    <dgm:cxn modelId="{BC6AA821-5C31-44C9-8B08-81CEBFB8BB40}" type="presParOf" srcId="{695D6E85-A173-4E19-B75C-3B64087ADC77}" destId="{A37B752E-06D3-4717-B8CD-4E8182A68CC3}" srcOrd="3" destOrd="0" presId="urn:microsoft.com/office/officeart/2018/2/layout/IconVerticalSolidList"/>
    <dgm:cxn modelId="{477743D3-3662-43D0-BBE9-B97374AD5E32}" type="presParOf" srcId="{F974CB52-952E-4B34-A034-26723BFA6D10}" destId="{361A9D59-283D-48E4-BACF-1172DAD19866}" srcOrd="7" destOrd="0" presId="urn:microsoft.com/office/officeart/2018/2/layout/IconVerticalSolidList"/>
    <dgm:cxn modelId="{AEE3C805-6D82-4EDD-8504-E1AF4BA2A095}" type="presParOf" srcId="{F974CB52-952E-4B34-A034-26723BFA6D10}" destId="{121F5185-4882-4F43-AA99-FD712DCD9B29}" srcOrd="8" destOrd="0" presId="urn:microsoft.com/office/officeart/2018/2/layout/IconVerticalSolidList"/>
    <dgm:cxn modelId="{18AB0D94-221D-4AC7-A36B-A4D8B4AC0892}" type="presParOf" srcId="{121F5185-4882-4F43-AA99-FD712DCD9B29}" destId="{7E297EB2-EF54-4993-8324-5B00084CFD79}" srcOrd="0" destOrd="0" presId="urn:microsoft.com/office/officeart/2018/2/layout/IconVerticalSolidList"/>
    <dgm:cxn modelId="{98855AF5-07D6-4628-A9EB-A41520D28381}" type="presParOf" srcId="{121F5185-4882-4F43-AA99-FD712DCD9B29}" destId="{66B7AF12-9B3D-45C7-B099-A390A2440089}" srcOrd="1" destOrd="0" presId="urn:microsoft.com/office/officeart/2018/2/layout/IconVerticalSolidList"/>
    <dgm:cxn modelId="{565042D0-448D-4D92-BE0C-F703D4946D78}" type="presParOf" srcId="{121F5185-4882-4F43-AA99-FD712DCD9B29}" destId="{914E124D-1FBE-42AF-A81E-782BABC2FF80}" srcOrd="2" destOrd="0" presId="urn:microsoft.com/office/officeart/2018/2/layout/IconVerticalSolidList"/>
    <dgm:cxn modelId="{22106147-846B-4E90-B2FD-9FE7E29CFF8C}" type="presParOf" srcId="{121F5185-4882-4F43-AA99-FD712DCD9B29}" destId="{1F44BE08-8924-4B4D-921A-0767ADA8FD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F4EE31-849A-4EA1-8309-5F7B9F7C405E}" type="doc">
      <dgm:prSet loTypeId="urn:microsoft.com/office/officeart/2005/8/layout/vProcess5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6A9B3BD-C9A0-46DA-87A1-279806EDEF05}">
      <dgm:prSet/>
      <dgm:spPr/>
      <dgm:t>
        <a:bodyPr/>
        <a:lstStyle/>
        <a:p>
          <a:r>
            <a:rPr lang="en-US" b="0"/>
            <a:t>Reduce Buffer Pool I/O promotions</a:t>
          </a:r>
        </a:p>
      </dgm:t>
    </dgm:pt>
    <dgm:pt modelId="{887F6936-55BE-4E6D-AFD6-41DD8A929573}" type="parTrans" cxnId="{682EF717-AA98-4AF4-B7DF-BEB8BEAF516E}">
      <dgm:prSet/>
      <dgm:spPr/>
      <dgm:t>
        <a:bodyPr/>
        <a:lstStyle/>
        <a:p>
          <a:endParaRPr lang="en-US"/>
        </a:p>
      </dgm:t>
    </dgm:pt>
    <dgm:pt modelId="{A81BC4CE-41F6-4775-B3FE-6345DBCFC8BB}" type="sibTrans" cxnId="{682EF717-AA98-4AF4-B7DF-BEB8BEAF516E}">
      <dgm:prSet/>
      <dgm:spPr/>
      <dgm:t>
        <a:bodyPr/>
        <a:lstStyle/>
        <a:p>
          <a:endParaRPr lang="en-US"/>
        </a:p>
      </dgm:t>
    </dgm:pt>
    <dgm:pt modelId="{4E4EA59D-9C83-4935-96A7-C00D9A79C8E0}">
      <dgm:prSet/>
      <dgm:spPr/>
      <dgm:t>
        <a:bodyPr/>
        <a:lstStyle/>
        <a:p>
          <a:r>
            <a:rPr lang="en-US" b="0"/>
            <a:t>Enhanced core spinlock algorithms</a:t>
          </a:r>
        </a:p>
      </dgm:t>
    </dgm:pt>
    <dgm:pt modelId="{FA7D22FD-5190-4FDA-94E0-413B05367CAE}" type="parTrans" cxnId="{79738488-B398-4C54-BDA5-DCD866A07F9F}">
      <dgm:prSet/>
      <dgm:spPr/>
      <dgm:t>
        <a:bodyPr/>
        <a:lstStyle/>
        <a:p>
          <a:endParaRPr lang="en-US"/>
        </a:p>
      </dgm:t>
    </dgm:pt>
    <dgm:pt modelId="{726E700F-5129-4147-B850-0DC6B6113E82}" type="sibTrans" cxnId="{79738488-B398-4C54-BDA5-DCD866A07F9F}">
      <dgm:prSet/>
      <dgm:spPr/>
      <dgm:t>
        <a:bodyPr/>
        <a:lstStyle/>
        <a:p>
          <a:endParaRPr lang="en-US"/>
        </a:p>
      </dgm:t>
    </dgm:pt>
    <dgm:pt modelId="{0B2CCBDA-4F9E-4EF9-BE72-7C26DBCF2F37}">
      <dgm:prSet/>
      <dgm:spPr/>
      <dgm:t>
        <a:bodyPr/>
        <a:lstStyle/>
        <a:p>
          <a:r>
            <a:rPr lang="en-US" b="0"/>
            <a:t>Improved Virtual Log File (VLF) algorithms</a:t>
          </a:r>
        </a:p>
      </dgm:t>
    </dgm:pt>
    <dgm:pt modelId="{22E69A74-057D-41A4-9977-2E659D306FAF}" type="parTrans" cxnId="{8F00C765-772D-48B0-9DD8-C49FDF593921}">
      <dgm:prSet/>
      <dgm:spPr/>
      <dgm:t>
        <a:bodyPr/>
        <a:lstStyle/>
        <a:p>
          <a:endParaRPr lang="en-US"/>
        </a:p>
      </dgm:t>
    </dgm:pt>
    <dgm:pt modelId="{7CD11E43-EF6F-4D86-869B-2892D8B16180}" type="sibTrans" cxnId="{8F00C765-772D-48B0-9DD8-C49FDF593921}">
      <dgm:prSet/>
      <dgm:spPr/>
      <dgm:t>
        <a:bodyPr/>
        <a:lstStyle/>
        <a:p>
          <a:endParaRPr lang="en-US"/>
        </a:p>
      </dgm:t>
    </dgm:pt>
    <dgm:pt modelId="{B2394BF2-F007-4969-98AE-5A961F723CE0}">
      <dgm:prSet/>
      <dgm:spPr/>
      <dgm:t>
        <a:bodyPr/>
        <a:lstStyle/>
        <a:p>
          <a:r>
            <a:rPr lang="en-US" b="0"/>
            <a:t>Instant File Initialization (IFI) </a:t>
          </a:r>
          <a:r>
            <a:rPr lang="en-US" b="0" i="1"/>
            <a:t>behavior</a:t>
          </a:r>
          <a:r>
            <a:rPr lang="en-US" b="0"/>
            <a:t> for log file growth even with TDE enabled (does not require special privilege)</a:t>
          </a:r>
        </a:p>
      </dgm:t>
    </dgm:pt>
    <dgm:pt modelId="{B42BF219-DD37-4C32-AAAC-9382D39E163A}" type="parTrans" cxnId="{4A8DFC5F-80C0-4607-91E1-62A5477F1B08}">
      <dgm:prSet/>
      <dgm:spPr/>
      <dgm:t>
        <a:bodyPr/>
        <a:lstStyle/>
        <a:p>
          <a:endParaRPr lang="en-US"/>
        </a:p>
      </dgm:t>
    </dgm:pt>
    <dgm:pt modelId="{B14D0F45-336B-4219-8A1E-9B4CA1967A9E}" type="sibTrans" cxnId="{4A8DFC5F-80C0-4607-91E1-62A5477F1B08}">
      <dgm:prSet/>
      <dgm:spPr/>
      <dgm:t>
        <a:bodyPr/>
        <a:lstStyle/>
        <a:p>
          <a:endParaRPr lang="en-US"/>
        </a:p>
      </dgm:t>
    </dgm:pt>
    <dgm:pt modelId="{5D75EAAD-127D-41EC-A48F-19038B0AA160}" type="pres">
      <dgm:prSet presAssocID="{8BF4EE31-849A-4EA1-8309-5F7B9F7C405E}" presName="outerComposite" presStyleCnt="0">
        <dgm:presLayoutVars>
          <dgm:chMax val="5"/>
          <dgm:dir/>
          <dgm:resizeHandles val="exact"/>
        </dgm:presLayoutVars>
      </dgm:prSet>
      <dgm:spPr/>
    </dgm:pt>
    <dgm:pt modelId="{9B54A78F-C12F-406A-B07B-47F017F07569}" type="pres">
      <dgm:prSet presAssocID="{8BF4EE31-849A-4EA1-8309-5F7B9F7C405E}" presName="dummyMaxCanvas" presStyleCnt="0">
        <dgm:presLayoutVars/>
      </dgm:prSet>
      <dgm:spPr/>
    </dgm:pt>
    <dgm:pt modelId="{8B45A93B-6FCC-4ECE-B68E-BA80EEDA4C4A}" type="pres">
      <dgm:prSet presAssocID="{8BF4EE31-849A-4EA1-8309-5F7B9F7C405E}" presName="FourNodes_1" presStyleLbl="node1" presStyleIdx="0" presStyleCnt="4">
        <dgm:presLayoutVars>
          <dgm:bulletEnabled val="1"/>
        </dgm:presLayoutVars>
      </dgm:prSet>
      <dgm:spPr/>
    </dgm:pt>
    <dgm:pt modelId="{AFB31F42-608E-43E9-BA9B-EB566E76E4A7}" type="pres">
      <dgm:prSet presAssocID="{8BF4EE31-849A-4EA1-8309-5F7B9F7C405E}" presName="FourNodes_2" presStyleLbl="node1" presStyleIdx="1" presStyleCnt="4">
        <dgm:presLayoutVars>
          <dgm:bulletEnabled val="1"/>
        </dgm:presLayoutVars>
      </dgm:prSet>
      <dgm:spPr/>
    </dgm:pt>
    <dgm:pt modelId="{07865629-7871-4306-B049-1CBF46A1A30E}" type="pres">
      <dgm:prSet presAssocID="{8BF4EE31-849A-4EA1-8309-5F7B9F7C405E}" presName="FourNodes_3" presStyleLbl="node1" presStyleIdx="2" presStyleCnt="4">
        <dgm:presLayoutVars>
          <dgm:bulletEnabled val="1"/>
        </dgm:presLayoutVars>
      </dgm:prSet>
      <dgm:spPr/>
    </dgm:pt>
    <dgm:pt modelId="{4AABA378-98D2-40D0-A546-A22EF6061345}" type="pres">
      <dgm:prSet presAssocID="{8BF4EE31-849A-4EA1-8309-5F7B9F7C405E}" presName="FourNodes_4" presStyleLbl="node1" presStyleIdx="3" presStyleCnt="4">
        <dgm:presLayoutVars>
          <dgm:bulletEnabled val="1"/>
        </dgm:presLayoutVars>
      </dgm:prSet>
      <dgm:spPr/>
    </dgm:pt>
    <dgm:pt modelId="{582654E4-DC49-4CBF-B257-AE897BE008F4}" type="pres">
      <dgm:prSet presAssocID="{8BF4EE31-849A-4EA1-8309-5F7B9F7C405E}" presName="FourConn_1-2" presStyleLbl="fgAccFollowNode1" presStyleIdx="0" presStyleCnt="3">
        <dgm:presLayoutVars>
          <dgm:bulletEnabled val="1"/>
        </dgm:presLayoutVars>
      </dgm:prSet>
      <dgm:spPr/>
    </dgm:pt>
    <dgm:pt modelId="{C8F65F87-6E5F-4B11-815A-2ABD56C36F55}" type="pres">
      <dgm:prSet presAssocID="{8BF4EE31-849A-4EA1-8309-5F7B9F7C405E}" presName="FourConn_2-3" presStyleLbl="fgAccFollowNode1" presStyleIdx="1" presStyleCnt="3">
        <dgm:presLayoutVars>
          <dgm:bulletEnabled val="1"/>
        </dgm:presLayoutVars>
      </dgm:prSet>
      <dgm:spPr/>
    </dgm:pt>
    <dgm:pt modelId="{75FCF09B-6B0E-4D41-9398-D4DEC20EF9B2}" type="pres">
      <dgm:prSet presAssocID="{8BF4EE31-849A-4EA1-8309-5F7B9F7C405E}" presName="FourConn_3-4" presStyleLbl="fgAccFollowNode1" presStyleIdx="2" presStyleCnt="3">
        <dgm:presLayoutVars>
          <dgm:bulletEnabled val="1"/>
        </dgm:presLayoutVars>
      </dgm:prSet>
      <dgm:spPr/>
    </dgm:pt>
    <dgm:pt modelId="{AF15627B-FE73-4E11-84EE-EFED33D9FDCC}" type="pres">
      <dgm:prSet presAssocID="{8BF4EE31-849A-4EA1-8309-5F7B9F7C405E}" presName="FourNodes_1_text" presStyleLbl="node1" presStyleIdx="3" presStyleCnt="4">
        <dgm:presLayoutVars>
          <dgm:bulletEnabled val="1"/>
        </dgm:presLayoutVars>
      </dgm:prSet>
      <dgm:spPr/>
    </dgm:pt>
    <dgm:pt modelId="{ABCE98E3-B59E-49E0-BDE4-4687E16F39E5}" type="pres">
      <dgm:prSet presAssocID="{8BF4EE31-849A-4EA1-8309-5F7B9F7C405E}" presName="FourNodes_2_text" presStyleLbl="node1" presStyleIdx="3" presStyleCnt="4">
        <dgm:presLayoutVars>
          <dgm:bulletEnabled val="1"/>
        </dgm:presLayoutVars>
      </dgm:prSet>
      <dgm:spPr/>
    </dgm:pt>
    <dgm:pt modelId="{81F03904-6162-4AFC-A35B-1EE6CE0AAE7A}" type="pres">
      <dgm:prSet presAssocID="{8BF4EE31-849A-4EA1-8309-5F7B9F7C405E}" presName="FourNodes_3_text" presStyleLbl="node1" presStyleIdx="3" presStyleCnt="4">
        <dgm:presLayoutVars>
          <dgm:bulletEnabled val="1"/>
        </dgm:presLayoutVars>
      </dgm:prSet>
      <dgm:spPr/>
    </dgm:pt>
    <dgm:pt modelId="{46AE0D56-23F2-4F9F-9442-9583A225E094}" type="pres">
      <dgm:prSet presAssocID="{8BF4EE31-849A-4EA1-8309-5F7B9F7C405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8BF2B13-2EF6-46DB-8F16-D182EECA68B9}" type="presOf" srcId="{B2394BF2-F007-4969-98AE-5A961F723CE0}" destId="{4AABA378-98D2-40D0-A546-A22EF6061345}" srcOrd="0" destOrd="0" presId="urn:microsoft.com/office/officeart/2005/8/layout/vProcess5"/>
    <dgm:cxn modelId="{682EF717-AA98-4AF4-B7DF-BEB8BEAF516E}" srcId="{8BF4EE31-849A-4EA1-8309-5F7B9F7C405E}" destId="{06A9B3BD-C9A0-46DA-87A1-279806EDEF05}" srcOrd="0" destOrd="0" parTransId="{887F6936-55BE-4E6D-AFD6-41DD8A929573}" sibTransId="{A81BC4CE-41F6-4775-B3FE-6345DBCFC8BB}"/>
    <dgm:cxn modelId="{C562901A-A82A-4102-A10B-D5200EB90A94}" type="presOf" srcId="{B2394BF2-F007-4969-98AE-5A961F723CE0}" destId="{46AE0D56-23F2-4F9F-9442-9583A225E094}" srcOrd="1" destOrd="0" presId="urn:microsoft.com/office/officeart/2005/8/layout/vProcess5"/>
    <dgm:cxn modelId="{6764BD2E-C8A2-4E21-9924-299E686AAC43}" type="presOf" srcId="{4E4EA59D-9C83-4935-96A7-C00D9A79C8E0}" destId="{ABCE98E3-B59E-49E0-BDE4-4687E16F39E5}" srcOrd="1" destOrd="0" presId="urn:microsoft.com/office/officeart/2005/8/layout/vProcess5"/>
    <dgm:cxn modelId="{39849F5D-03F4-474F-A3A3-F8A0504BC98C}" type="presOf" srcId="{0B2CCBDA-4F9E-4EF9-BE72-7C26DBCF2F37}" destId="{81F03904-6162-4AFC-A35B-1EE6CE0AAE7A}" srcOrd="1" destOrd="0" presId="urn:microsoft.com/office/officeart/2005/8/layout/vProcess5"/>
    <dgm:cxn modelId="{EE87BE5E-AE01-4EEA-86C4-14C9DDD8EB5A}" type="presOf" srcId="{4E4EA59D-9C83-4935-96A7-C00D9A79C8E0}" destId="{AFB31F42-608E-43E9-BA9B-EB566E76E4A7}" srcOrd="0" destOrd="0" presId="urn:microsoft.com/office/officeart/2005/8/layout/vProcess5"/>
    <dgm:cxn modelId="{4A8DFC5F-80C0-4607-91E1-62A5477F1B08}" srcId="{8BF4EE31-849A-4EA1-8309-5F7B9F7C405E}" destId="{B2394BF2-F007-4969-98AE-5A961F723CE0}" srcOrd="3" destOrd="0" parTransId="{B42BF219-DD37-4C32-AAAC-9382D39E163A}" sibTransId="{B14D0F45-336B-4219-8A1E-9B4CA1967A9E}"/>
    <dgm:cxn modelId="{8F00C765-772D-48B0-9DD8-C49FDF593921}" srcId="{8BF4EE31-849A-4EA1-8309-5F7B9F7C405E}" destId="{0B2CCBDA-4F9E-4EF9-BE72-7C26DBCF2F37}" srcOrd="2" destOrd="0" parTransId="{22E69A74-057D-41A4-9977-2E659D306FAF}" sibTransId="{7CD11E43-EF6F-4D86-869B-2892D8B16180}"/>
    <dgm:cxn modelId="{0121AD4F-9ED7-441B-BC8F-E266A5B23EC2}" type="presOf" srcId="{726E700F-5129-4147-B850-0DC6B6113E82}" destId="{C8F65F87-6E5F-4B11-815A-2ABD56C36F55}" srcOrd="0" destOrd="0" presId="urn:microsoft.com/office/officeart/2005/8/layout/vProcess5"/>
    <dgm:cxn modelId="{72C6885A-0860-487E-B707-D6C9B3786C6F}" type="presOf" srcId="{8BF4EE31-849A-4EA1-8309-5F7B9F7C405E}" destId="{5D75EAAD-127D-41EC-A48F-19038B0AA160}" srcOrd="0" destOrd="0" presId="urn:microsoft.com/office/officeart/2005/8/layout/vProcess5"/>
    <dgm:cxn modelId="{9415827C-74C3-41CE-BD42-6C4D6BED425A}" type="presOf" srcId="{A81BC4CE-41F6-4775-B3FE-6345DBCFC8BB}" destId="{582654E4-DC49-4CBF-B257-AE897BE008F4}" srcOrd="0" destOrd="0" presId="urn:microsoft.com/office/officeart/2005/8/layout/vProcess5"/>
    <dgm:cxn modelId="{79738488-B398-4C54-BDA5-DCD866A07F9F}" srcId="{8BF4EE31-849A-4EA1-8309-5F7B9F7C405E}" destId="{4E4EA59D-9C83-4935-96A7-C00D9A79C8E0}" srcOrd="1" destOrd="0" parTransId="{FA7D22FD-5190-4FDA-94E0-413B05367CAE}" sibTransId="{726E700F-5129-4147-B850-0DC6B6113E82}"/>
    <dgm:cxn modelId="{9867398C-DE04-485F-BEE0-85215261E8F8}" type="presOf" srcId="{0B2CCBDA-4F9E-4EF9-BE72-7C26DBCF2F37}" destId="{07865629-7871-4306-B049-1CBF46A1A30E}" srcOrd="0" destOrd="0" presId="urn:microsoft.com/office/officeart/2005/8/layout/vProcess5"/>
    <dgm:cxn modelId="{813EFFA0-E3EC-4E45-8C6C-93D6965614E2}" type="presOf" srcId="{7CD11E43-EF6F-4D86-869B-2892D8B16180}" destId="{75FCF09B-6B0E-4D41-9398-D4DEC20EF9B2}" srcOrd="0" destOrd="0" presId="urn:microsoft.com/office/officeart/2005/8/layout/vProcess5"/>
    <dgm:cxn modelId="{EEDFFDC5-F606-4626-9049-EF4A07316DD4}" type="presOf" srcId="{06A9B3BD-C9A0-46DA-87A1-279806EDEF05}" destId="{8B45A93B-6FCC-4ECE-B68E-BA80EEDA4C4A}" srcOrd="0" destOrd="0" presId="urn:microsoft.com/office/officeart/2005/8/layout/vProcess5"/>
    <dgm:cxn modelId="{E038B6E9-46A4-422B-AB57-5D7E7BD11C97}" type="presOf" srcId="{06A9B3BD-C9A0-46DA-87A1-279806EDEF05}" destId="{AF15627B-FE73-4E11-84EE-EFED33D9FDCC}" srcOrd="1" destOrd="0" presId="urn:microsoft.com/office/officeart/2005/8/layout/vProcess5"/>
    <dgm:cxn modelId="{770A6CFB-3BCE-4912-A9FF-6049DDEA2C55}" type="presParOf" srcId="{5D75EAAD-127D-41EC-A48F-19038B0AA160}" destId="{9B54A78F-C12F-406A-B07B-47F017F07569}" srcOrd="0" destOrd="0" presId="urn:microsoft.com/office/officeart/2005/8/layout/vProcess5"/>
    <dgm:cxn modelId="{7A2E537B-B1A7-4409-95F1-F7353DDD1575}" type="presParOf" srcId="{5D75EAAD-127D-41EC-A48F-19038B0AA160}" destId="{8B45A93B-6FCC-4ECE-B68E-BA80EEDA4C4A}" srcOrd="1" destOrd="0" presId="urn:microsoft.com/office/officeart/2005/8/layout/vProcess5"/>
    <dgm:cxn modelId="{53FB4CA5-ADA7-4FBC-93EE-911DDA6A96F4}" type="presParOf" srcId="{5D75EAAD-127D-41EC-A48F-19038B0AA160}" destId="{AFB31F42-608E-43E9-BA9B-EB566E76E4A7}" srcOrd="2" destOrd="0" presId="urn:microsoft.com/office/officeart/2005/8/layout/vProcess5"/>
    <dgm:cxn modelId="{0215969C-EEFA-4312-8CC2-F9E69C9EDB4F}" type="presParOf" srcId="{5D75EAAD-127D-41EC-A48F-19038B0AA160}" destId="{07865629-7871-4306-B049-1CBF46A1A30E}" srcOrd="3" destOrd="0" presId="urn:microsoft.com/office/officeart/2005/8/layout/vProcess5"/>
    <dgm:cxn modelId="{4C79683D-71CF-4C85-8D93-DF6315E11233}" type="presParOf" srcId="{5D75EAAD-127D-41EC-A48F-19038B0AA160}" destId="{4AABA378-98D2-40D0-A546-A22EF6061345}" srcOrd="4" destOrd="0" presId="urn:microsoft.com/office/officeart/2005/8/layout/vProcess5"/>
    <dgm:cxn modelId="{9C1EFFEE-BEF7-48A1-93B0-E3001759ADBB}" type="presParOf" srcId="{5D75EAAD-127D-41EC-A48F-19038B0AA160}" destId="{582654E4-DC49-4CBF-B257-AE897BE008F4}" srcOrd="5" destOrd="0" presId="urn:microsoft.com/office/officeart/2005/8/layout/vProcess5"/>
    <dgm:cxn modelId="{00C08FFB-9778-41E9-9BEC-88A57E43EC1D}" type="presParOf" srcId="{5D75EAAD-127D-41EC-A48F-19038B0AA160}" destId="{C8F65F87-6E5F-4B11-815A-2ABD56C36F55}" srcOrd="6" destOrd="0" presId="urn:microsoft.com/office/officeart/2005/8/layout/vProcess5"/>
    <dgm:cxn modelId="{818ACE6D-1AB8-4233-8334-A84D337E791A}" type="presParOf" srcId="{5D75EAAD-127D-41EC-A48F-19038B0AA160}" destId="{75FCF09B-6B0E-4D41-9398-D4DEC20EF9B2}" srcOrd="7" destOrd="0" presId="urn:microsoft.com/office/officeart/2005/8/layout/vProcess5"/>
    <dgm:cxn modelId="{0CB220F3-2CA6-4180-B286-4900ADD606B5}" type="presParOf" srcId="{5D75EAAD-127D-41EC-A48F-19038B0AA160}" destId="{AF15627B-FE73-4E11-84EE-EFED33D9FDCC}" srcOrd="8" destOrd="0" presId="urn:microsoft.com/office/officeart/2005/8/layout/vProcess5"/>
    <dgm:cxn modelId="{13DA877D-6539-4EE4-B805-C02857B3E505}" type="presParOf" srcId="{5D75EAAD-127D-41EC-A48F-19038B0AA160}" destId="{ABCE98E3-B59E-49E0-BDE4-4687E16F39E5}" srcOrd="9" destOrd="0" presId="urn:microsoft.com/office/officeart/2005/8/layout/vProcess5"/>
    <dgm:cxn modelId="{7C10BFC6-36F1-4319-844A-62CFAD64219C}" type="presParOf" srcId="{5D75EAAD-127D-41EC-A48F-19038B0AA160}" destId="{81F03904-6162-4AFC-A35B-1EE6CE0AAE7A}" srcOrd="10" destOrd="0" presId="urn:microsoft.com/office/officeart/2005/8/layout/vProcess5"/>
    <dgm:cxn modelId="{5A486E22-A7E5-4B68-921D-1B7C85AE85F3}" type="presParOf" srcId="{5D75EAAD-127D-41EC-A48F-19038B0AA160}" destId="{46AE0D56-23F2-4F9F-9442-9583A225E09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66486D-41D9-4385-BB1A-E4FD5D60AA4E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6332E66-64EF-45C8-AD83-DC0652FF30C3}">
      <dgm:prSet/>
      <dgm:spPr/>
      <dgm:t>
        <a:bodyPr/>
        <a:lstStyle/>
        <a:p>
          <a:r>
            <a:rPr lang="en-US" dirty="0"/>
            <a:t>Cross-platform (T-SQL) SNAPSHOT backups</a:t>
          </a:r>
        </a:p>
      </dgm:t>
    </dgm:pt>
    <dgm:pt modelId="{8AC2E246-40DB-4382-BBE6-06B5B349407E}" type="parTrans" cxnId="{6DB17744-CE2E-4BAE-B85D-3DD72F92B6E4}">
      <dgm:prSet/>
      <dgm:spPr/>
      <dgm:t>
        <a:bodyPr/>
        <a:lstStyle/>
        <a:p>
          <a:endParaRPr lang="en-US"/>
        </a:p>
      </dgm:t>
    </dgm:pt>
    <dgm:pt modelId="{0CB0CF82-B433-4161-A2ED-D9D7B85D3681}" type="sibTrans" cxnId="{6DB17744-CE2E-4BAE-B85D-3DD72F92B6E4}">
      <dgm:prSet/>
      <dgm:spPr/>
      <dgm:t>
        <a:bodyPr/>
        <a:lstStyle/>
        <a:p>
          <a:endParaRPr lang="en-US"/>
        </a:p>
      </dgm:t>
    </dgm:pt>
    <dgm:pt modelId="{58C7FF52-FC25-4CEE-8C14-AAAD80D23D55}">
      <dgm:prSet/>
      <dgm:spPr/>
      <dgm:t>
        <a:bodyPr/>
        <a:lstStyle/>
        <a:p>
          <a:r>
            <a:rPr lang="en-US" dirty="0"/>
            <a:t>Accelerated Database Recovery (ADR) enhancements</a:t>
          </a:r>
        </a:p>
      </dgm:t>
    </dgm:pt>
    <dgm:pt modelId="{5B31B489-D05B-40A4-A209-2795E4091FFC}" type="parTrans" cxnId="{6C69DD94-D1D3-4D46-A8E3-0A0E14C84162}">
      <dgm:prSet/>
      <dgm:spPr/>
      <dgm:t>
        <a:bodyPr/>
        <a:lstStyle/>
        <a:p>
          <a:endParaRPr lang="en-US"/>
        </a:p>
      </dgm:t>
    </dgm:pt>
    <dgm:pt modelId="{36CB28D3-D4B6-4D59-8BC3-C3AA1EFC7A60}" type="sibTrans" cxnId="{6C69DD94-D1D3-4D46-A8E3-0A0E14C84162}">
      <dgm:prSet/>
      <dgm:spPr/>
      <dgm:t>
        <a:bodyPr/>
        <a:lstStyle/>
        <a:p>
          <a:endParaRPr lang="en-US"/>
        </a:p>
      </dgm:t>
    </dgm:pt>
    <dgm:pt modelId="{CB001C46-1FB7-44C8-BA46-142DFCFD897F}">
      <dgm:prSet/>
      <dgm:spPr/>
      <dgm:t>
        <a:bodyPr/>
        <a:lstStyle/>
        <a:p>
          <a:r>
            <a:rPr lang="en-US" dirty="0"/>
            <a:t>Parallel Redo enhancements</a:t>
          </a:r>
        </a:p>
      </dgm:t>
    </dgm:pt>
    <dgm:pt modelId="{934D0CEB-0687-424A-B83D-176FD9BA5B34}" type="parTrans" cxnId="{CCA75B4F-31A7-453C-A401-D7E752C4C0B7}">
      <dgm:prSet/>
      <dgm:spPr/>
      <dgm:t>
        <a:bodyPr/>
        <a:lstStyle/>
        <a:p>
          <a:endParaRPr lang="en-US"/>
        </a:p>
      </dgm:t>
    </dgm:pt>
    <dgm:pt modelId="{41E10304-1838-40C7-8861-3F76CDFD04B3}" type="sibTrans" cxnId="{CCA75B4F-31A7-453C-A401-D7E752C4C0B7}">
      <dgm:prSet/>
      <dgm:spPr/>
      <dgm:t>
        <a:bodyPr/>
        <a:lstStyle/>
        <a:p>
          <a:endParaRPr lang="en-US"/>
        </a:p>
      </dgm:t>
    </dgm:pt>
    <dgm:pt modelId="{BBD3A5B3-2FDA-45C9-B55C-AB2E84C32165}">
      <dgm:prSet/>
      <dgm:spPr/>
      <dgm:t>
        <a:bodyPr/>
        <a:lstStyle/>
        <a:p>
          <a:r>
            <a:rPr lang="en-US" dirty="0"/>
            <a:t>Last valid restore time</a:t>
          </a:r>
        </a:p>
      </dgm:t>
    </dgm:pt>
    <dgm:pt modelId="{4B3807F8-7827-42FA-94FC-164B64EB7D2D}" type="parTrans" cxnId="{45CE47F0-A3C3-4D83-AEA9-FEF1A7D68957}">
      <dgm:prSet/>
      <dgm:spPr/>
      <dgm:t>
        <a:bodyPr/>
        <a:lstStyle/>
        <a:p>
          <a:endParaRPr lang="en-US"/>
        </a:p>
      </dgm:t>
    </dgm:pt>
    <dgm:pt modelId="{9FA85A5B-E49E-4FFC-BADE-04A99541090C}" type="sibTrans" cxnId="{45CE47F0-A3C3-4D83-AEA9-FEF1A7D68957}">
      <dgm:prSet/>
      <dgm:spPr/>
      <dgm:t>
        <a:bodyPr/>
        <a:lstStyle/>
        <a:p>
          <a:endParaRPr lang="en-US"/>
        </a:p>
      </dgm:t>
    </dgm:pt>
    <dgm:pt modelId="{748C25C2-19CF-4366-8FC0-26F9DDF5026E}">
      <dgm:prSet/>
      <dgm:spPr/>
      <dgm:t>
        <a:bodyPr/>
        <a:lstStyle/>
        <a:p>
          <a:r>
            <a:rPr lang="en-US" err="1"/>
            <a:t>SQLDumper</a:t>
          </a:r>
          <a:r>
            <a:rPr lang="en-US"/>
            <a:t> enhancements</a:t>
          </a:r>
        </a:p>
      </dgm:t>
    </dgm:pt>
    <dgm:pt modelId="{B8ED1D0B-893D-4AA6-A52B-280A8CB968D4}" type="parTrans" cxnId="{B01864F8-B6AB-44AA-9E9F-9BDF30087E5C}">
      <dgm:prSet/>
      <dgm:spPr/>
      <dgm:t>
        <a:bodyPr/>
        <a:lstStyle/>
        <a:p>
          <a:endParaRPr lang="en-US"/>
        </a:p>
      </dgm:t>
    </dgm:pt>
    <dgm:pt modelId="{67B66FB4-C985-477B-A1CD-81C95C247160}" type="sibTrans" cxnId="{B01864F8-B6AB-44AA-9E9F-9BDF30087E5C}">
      <dgm:prSet/>
      <dgm:spPr/>
      <dgm:t>
        <a:bodyPr/>
        <a:lstStyle/>
        <a:p>
          <a:endParaRPr lang="en-US"/>
        </a:p>
      </dgm:t>
    </dgm:pt>
    <dgm:pt modelId="{B2987896-C14A-4E05-BCF3-606AF4F3B7C4}">
      <dgm:prSet/>
      <dgm:spPr/>
      <dgm:t>
        <a:bodyPr/>
        <a:lstStyle/>
        <a:p>
          <a:r>
            <a:rPr lang="en-US" dirty="0"/>
            <a:t>SHRINK and CREATE INDEX with WAIT_AT_LOW_PRIORITY</a:t>
          </a:r>
        </a:p>
      </dgm:t>
    </dgm:pt>
    <dgm:pt modelId="{46C0E1EA-80DD-49F1-8625-A8C8A4E6350B}" type="parTrans" cxnId="{D49AAF20-C300-4CB3-AC9A-914FF0AA1D60}">
      <dgm:prSet/>
      <dgm:spPr/>
      <dgm:t>
        <a:bodyPr/>
        <a:lstStyle/>
        <a:p>
          <a:endParaRPr lang="en-US"/>
        </a:p>
      </dgm:t>
    </dgm:pt>
    <dgm:pt modelId="{4765B763-312E-4AA5-B844-C2B611AA2846}" type="sibTrans" cxnId="{D49AAF20-C300-4CB3-AC9A-914FF0AA1D60}">
      <dgm:prSet/>
      <dgm:spPr/>
      <dgm:t>
        <a:bodyPr/>
        <a:lstStyle/>
        <a:p>
          <a:endParaRPr lang="en-US"/>
        </a:p>
      </dgm:t>
    </dgm:pt>
    <dgm:pt modelId="{B8A9C79B-B9BE-4846-A2FD-74599B2CA633}">
      <dgm:prSet/>
      <dgm:spPr/>
      <dgm:t>
        <a:bodyPr/>
        <a:lstStyle/>
        <a:p>
          <a:r>
            <a:rPr lang="en-US"/>
            <a:t>Query Store hints</a:t>
          </a:r>
        </a:p>
      </dgm:t>
    </dgm:pt>
    <dgm:pt modelId="{3453AE56-F374-499C-8414-0DA8900F2472}" type="parTrans" cxnId="{0249AD56-94F6-4741-9228-EDE7E416FE2E}">
      <dgm:prSet/>
      <dgm:spPr/>
      <dgm:t>
        <a:bodyPr/>
        <a:lstStyle/>
        <a:p>
          <a:endParaRPr lang="en-US"/>
        </a:p>
      </dgm:t>
    </dgm:pt>
    <dgm:pt modelId="{E35329EE-1C53-424B-A9BD-8D6C7AB54DAB}" type="sibTrans" cxnId="{0249AD56-94F6-4741-9228-EDE7E416FE2E}">
      <dgm:prSet/>
      <dgm:spPr/>
      <dgm:t>
        <a:bodyPr/>
        <a:lstStyle/>
        <a:p>
          <a:endParaRPr lang="en-US"/>
        </a:p>
      </dgm:t>
    </dgm:pt>
    <dgm:pt modelId="{DD03F029-3069-4798-87A2-638B39C65F14}">
      <dgm:prSet/>
      <dgm:spPr/>
      <dgm:t>
        <a:bodyPr/>
        <a:lstStyle/>
        <a:p>
          <a:r>
            <a:rPr lang="en-US"/>
            <a:t>New </a:t>
          </a:r>
          <a:r>
            <a:rPr lang="en-US" dirty="0"/>
            <a:t>extended events</a:t>
          </a:r>
        </a:p>
      </dgm:t>
    </dgm:pt>
    <dgm:pt modelId="{DC12566B-2CF2-465A-9E61-D622290411D9}" type="parTrans" cxnId="{3E51F406-959C-415B-A51E-8C36970D28A7}">
      <dgm:prSet/>
      <dgm:spPr/>
    </dgm:pt>
    <dgm:pt modelId="{25918563-5A7A-4F06-9708-FC748D7EA5A6}" type="sibTrans" cxnId="{3E51F406-959C-415B-A51E-8C36970D28A7}">
      <dgm:prSet/>
      <dgm:spPr/>
    </dgm:pt>
    <dgm:pt modelId="{8C394CBB-7342-4EE4-81F9-E19537BED86B}" type="pres">
      <dgm:prSet presAssocID="{4C66486D-41D9-4385-BB1A-E4FD5D60AA4E}" presName="linear" presStyleCnt="0">
        <dgm:presLayoutVars>
          <dgm:animLvl val="lvl"/>
          <dgm:resizeHandles val="exact"/>
        </dgm:presLayoutVars>
      </dgm:prSet>
      <dgm:spPr/>
    </dgm:pt>
    <dgm:pt modelId="{2151756F-02AA-4D27-9D42-399E3FD9BEE4}" type="pres">
      <dgm:prSet presAssocID="{B8A9C79B-B9BE-4846-A2FD-74599B2CA63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256F3F2-D28F-4A81-8469-E11CDEA21D9A}" type="pres">
      <dgm:prSet presAssocID="{E35329EE-1C53-424B-A9BD-8D6C7AB54DAB}" presName="spacer" presStyleCnt="0"/>
      <dgm:spPr/>
    </dgm:pt>
    <dgm:pt modelId="{E71E4848-D415-4C84-8A9F-B07C83387A41}" type="pres">
      <dgm:prSet presAssocID="{B2987896-C14A-4E05-BCF3-606AF4F3B7C4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03382EA-121E-4911-8227-A824B93A561D}" type="pres">
      <dgm:prSet presAssocID="{4765B763-312E-4AA5-B844-C2B611AA2846}" presName="spacer" presStyleCnt="0"/>
      <dgm:spPr/>
    </dgm:pt>
    <dgm:pt modelId="{4593D602-5BA5-4595-9839-EBBC3AE37F76}" type="pres">
      <dgm:prSet presAssocID="{DD03F029-3069-4798-87A2-638B39C65F14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CC2F75EE-C9E1-43A1-89B8-DE39BD6BFAE4}" type="pres">
      <dgm:prSet presAssocID="{25918563-5A7A-4F06-9708-FC748D7EA5A6}" presName="spacer" presStyleCnt="0"/>
      <dgm:spPr/>
    </dgm:pt>
    <dgm:pt modelId="{B532879D-2FA4-4776-9AD2-CDF92A34C28F}" type="pres">
      <dgm:prSet presAssocID="{46332E66-64EF-45C8-AD83-DC0652FF30C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F7833B3-3E83-4E70-9FCF-F8BB92D167BB}" type="pres">
      <dgm:prSet presAssocID="{0CB0CF82-B433-4161-A2ED-D9D7B85D3681}" presName="spacer" presStyleCnt="0"/>
      <dgm:spPr/>
    </dgm:pt>
    <dgm:pt modelId="{F06553F9-8DE4-49BA-9306-1B6127953E51}" type="pres">
      <dgm:prSet presAssocID="{58C7FF52-FC25-4CEE-8C14-AAAD80D23D55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3DEACFFE-1EBA-42DC-AB37-FAD4B0C0D413}" type="pres">
      <dgm:prSet presAssocID="{36CB28D3-D4B6-4D59-8BC3-C3AA1EFC7A60}" presName="spacer" presStyleCnt="0"/>
      <dgm:spPr/>
    </dgm:pt>
    <dgm:pt modelId="{D88DE467-4DBF-4962-9FD9-60A56A2D0AA8}" type="pres">
      <dgm:prSet presAssocID="{CB001C46-1FB7-44C8-BA46-142DFCFD897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86DE002-CA29-4B64-BE13-78E78C64CA37}" type="pres">
      <dgm:prSet presAssocID="{41E10304-1838-40C7-8861-3F76CDFD04B3}" presName="spacer" presStyleCnt="0"/>
      <dgm:spPr/>
    </dgm:pt>
    <dgm:pt modelId="{818F97C8-1502-4E31-8D13-33FCB4F5E907}" type="pres">
      <dgm:prSet presAssocID="{BBD3A5B3-2FDA-45C9-B55C-AB2E84C3216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BBD2C1F3-28E6-4278-8102-339340B1DE04}" type="pres">
      <dgm:prSet presAssocID="{9FA85A5B-E49E-4FFC-BADE-04A99541090C}" presName="spacer" presStyleCnt="0"/>
      <dgm:spPr/>
    </dgm:pt>
    <dgm:pt modelId="{FC4DBBE5-F20D-42EA-B831-6849D4D6E86C}" type="pres">
      <dgm:prSet presAssocID="{748C25C2-19CF-4366-8FC0-26F9DDF5026E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E51F406-959C-415B-A51E-8C36970D28A7}" srcId="{4C66486D-41D9-4385-BB1A-E4FD5D60AA4E}" destId="{DD03F029-3069-4798-87A2-638B39C65F14}" srcOrd="2" destOrd="0" parTransId="{DC12566B-2CF2-465A-9E61-D622290411D9}" sibTransId="{25918563-5A7A-4F06-9708-FC748D7EA5A6}"/>
    <dgm:cxn modelId="{D49AAF20-C300-4CB3-AC9A-914FF0AA1D60}" srcId="{4C66486D-41D9-4385-BB1A-E4FD5D60AA4E}" destId="{B2987896-C14A-4E05-BCF3-606AF4F3B7C4}" srcOrd="1" destOrd="0" parTransId="{46C0E1EA-80DD-49F1-8625-A8C8A4E6350B}" sibTransId="{4765B763-312E-4AA5-B844-C2B611AA2846}"/>
    <dgm:cxn modelId="{6DB17744-CE2E-4BAE-B85D-3DD72F92B6E4}" srcId="{4C66486D-41D9-4385-BB1A-E4FD5D60AA4E}" destId="{46332E66-64EF-45C8-AD83-DC0652FF30C3}" srcOrd="3" destOrd="0" parTransId="{8AC2E246-40DB-4382-BBE6-06B5B349407E}" sibTransId="{0CB0CF82-B433-4161-A2ED-D9D7B85D3681}"/>
    <dgm:cxn modelId="{CCA75B4F-31A7-453C-A401-D7E752C4C0B7}" srcId="{4C66486D-41D9-4385-BB1A-E4FD5D60AA4E}" destId="{CB001C46-1FB7-44C8-BA46-142DFCFD897F}" srcOrd="5" destOrd="0" parTransId="{934D0CEB-0687-424A-B83D-176FD9BA5B34}" sibTransId="{41E10304-1838-40C7-8861-3F76CDFD04B3}"/>
    <dgm:cxn modelId="{D470BF52-B41C-4A3F-B54B-A9F91ABD8950}" type="presOf" srcId="{DD03F029-3069-4798-87A2-638B39C65F14}" destId="{4593D602-5BA5-4595-9839-EBBC3AE37F76}" srcOrd="0" destOrd="0" presId="urn:microsoft.com/office/officeart/2005/8/layout/vList2"/>
    <dgm:cxn modelId="{0249AD56-94F6-4741-9228-EDE7E416FE2E}" srcId="{4C66486D-41D9-4385-BB1A-E4FD5D60AA4E}" destId="{B8A9C79B-B9BE-4846-A2FD-74599B2CA633}" srcOrd="0" destOrd="0" parTransId="{3453AE56-F374-499C-8414-0DA8900F2472}" sibTransId="{E35329EE-1C53-424B-A9BD-8D6C7AB54DAB}"/>
    <dgm:cxn modelId="{8FD2D75A-B4E7-4F0F-AA2B-F6E275802EBC}" type="presOf" srcId="{B8A9C79B-B9BE-4846-A2FD-74599B2CA633}" destId="{2151756F-02AA-4D27-9D42-399E3FD9BEE4}" srcOrd="0" destOrd="0" presId="urn:microsoft.com/office/officeart/2005/8/layout/vList2"/>
    <dgm:cxn modelId="{09A3EA7B-C06A-4BF3-A10F-9B443D07BD52}" type="presOf" srcId="{BBD3A5B3-2FDA-45C9-B55C-AB2E84C32165}" destId="{818F97C8-1502-4E31-8D13-33FCB4F5E907}" srcOrd="0" destOrd="0" presId="urn:microsoft.com/office/officeart/2005/8/layout/vList2"/>
    <dgm:cxn modelId="{44FB9C7E-864D-4D26-90CA-3B9475C1D20C}" type="presOf" srcId="{58C7FF52-FC25-4CEE-8C14-AAAD80D23D55}" destId="{F06553F9-8DE4-49BA-9306-1B6127953E51}" srcOrd="0" destOrd="0" presId="urn:microsoft.com/office/officeart/2005/8/layout/vList2"/>
    <dgm:cxn modelId="{9E4E648B-998F-41CD-8830-31EC764A5E42}" type="presOf" srcId="{4C66486D-41D9-4385-BB1A-E4FD5D60AA4E}" destId="{8C394CBB-7342-4EE4-81F9-E19537BED86B}" srcOrd="0" destOrd="0" presId="urn:microsoft.com/office/officeart/2005/8/layout/vList2"/>
    <dgm:cxn modelId="{6C69DD94-D1D3-4D46-A8E3-0A0E14C84162}" srcId="{4C66486D-41D9-4385-BB1A-E4FD5D60AA4E}" destId="{58C7FF52-FC25-4CEE-8C14-AAAD80D23D55}" srcOrd="4" destOrd="0" parTransId="{5B31B489-D05B-40A4-A209-2795E4091FFC}" sibTransId="{36CB28D3-D4B6-4D59-8BC3-C3AA1EFC7A60}"/>
    <dgm:cxn modelId="{2DFDCAAE-397B-4F39-A16B-CA37E6BF81A3}" type="presOf" srcId="{46332E66-64EF-45C8-AD83-DC0652FF30C3}" destId="{B532879D-2FA4-4776-9AD2-CDF92A34C28F}" srcOrd="0" destOrd="0" presId="urn:microsoft.com/office/officeart/2005/8/layout/vList2"/>
    <dgm:cxn modelId="{0CE236B8-EF1E-473E-8DC5-4F8BEE2DAB1E}" type="presOf" srcId="{CB001C46-1FB7-44C8-BA46-142DFCFD897F}" destId="{D88DE467-4DBF-4962-9FD9-60A56A2D0AA8}" srcOrd="0" destOrd="0" presId="urn:microsoft.com/office/officeart/2005/8/layout/vList2"/>
    <dgm:cxn modelId="{614B11E8-1C9D-4765-8366-D34A3195A497}" type="presOf" srcId="{748C25C2-19CF-4366-8FC0-26F9DDF5026E}" destId="{FC4DBBE5-F20D-42EA-B831-6849D4D6E86C}" srcOrd="0" destOrd="0" presId="urn:microsoft.com/office/officeart/2005/8/layout/vList2"/>
    <dgm:cxn modelId="{7C057BEE-55C1-45BE-8D46-EEED47B0EC01}" type="presOf" srcId="{B2987896-C14A-4E05-BCF3-606AF4F3B7C4}" destId="{E71E4848-D415-4C84-8A9F-B07C83387A41}" srcOrd="0" destOrd="0" presId="urn:microsoft.com/office/officeart/2005/8/layout/vList2"/>
    <dgm:cxn modelId="{45CE47F0-A3C3-4D83-AEA9-FEF1A7D68957}" srcId="{4C66486D-41D9-4385-BB1A-E4FD5D60AA4E}" destId="{BBD3A5B3-2FDA-45C9-B55C-AB2E84C32165}" srcOrd="6" destOrd="0" parTransId="{4B3807F8-7827-42FA-94FC-164B64EB7D2D}" sibTransId="{9FA85A5B-E49E-4FFC-BADE-04A99541090C}"/>
    <dgm:cxn modelId="{B01864F8-B6AB-44AA-9E9F-9BDF30087E5C}" srcId="{4C66486D-41D9-4385-BB1A-E4FD5D60AA4E}" destId="{748C25C2-19CF-4366-8FC0-26F9DDF5026E}" srcOrd="7" destOrd="0" parTransId="{B8ED1D0B-893D-4AA6-A52B-280A8CB968D4}" sibTransId="{67B66FB4-C985-477B-A1CD-81C95C247160}"/>
    <dgm:cxn modelId="{57001D8E-B86D-4BAE-8A27-FFC1A5E15257}" type="presParOf" srcId="{8C394CBB-7342-4EE4-81F9-E19537BED86B}" destId="{2151756F-02AA-4D27-9D42-399E3FD9BEE4}" srcOrd="0" destOrd="0" presId="urn:microsoft.com/office/officeart/2005/8/layout/vList2"/>
    <dgm:cxn modelId="{74B2688A-81D4-414F-B7BD-C87F757CD7B8}" type="presParOf" srcId="{8C394CBB-7342-4EE4-81F9-E19537BED86B}" destId="{6256F3F2-D28F-4A81-8469-E11CDEA21D9A}" srcOrd="1" destOrd="0" presId="urn:microsoft.com/office/officeart/2005/8/layout/vList2"/>
    <dgm:cxn modelId="{6DF8AE2E-64E8-4E4E-B2F7-B8C085CBFA87}" type="presParOf" srcId="{8C394CBB-7342-4EE4-81F9-E19537BED86B}" destId="{E71E4848-D415-4C84-8A9F-B07C83387A41}" srcOrd="2" destOrd="0" presId="urn:microsoft.com/office/officeart/2005/8/layout/vList2"/>
    <dgm:cxn modelId="{7F6AF55E-9B47-4F2E-A1D6-232195993747}" type="presParOf" srcId="{8C394CBB-7342-4EE4-81F9-E19537BED86B}" destId="{503382EA-121E-4911-8227-A824B93A561D}" srcOrd="3" destOrd="0" presId="urn:microsoft.com/office/officeart/2005/8/layout/vList2"/>
    <dgm:cxn modelId="{5674E8E4-3546-4548-836A-6219D97CD026}" type="presParOf" srcId="{8C394CBB-7342-4EE4-81F9-E19537BED86B}" destId="{4593D602-5BA5-4595-9839-EBBC3AE37F76}" srcOrd="4" destOrd="0" presId="urn:microsoft.com/office/officeart/2005/8/layout/vList2"/>
    <dgm:cxn modelId="{FC551F62-AF77-48C4-B382-49C1371E5D1A}" type="presParOf" srcId="{8C394CBB-7342-4EE4-81F9-E19537BED86B}" destId="{CC2F75EE-C9E1-43A1-89B8-DE39BD6BFAE4}" srcOrd="5" destOrd="0" presId="urn:microsoft.com/office/officeart/2005/8/layout/vList2"/>
    <dgm:cxn modelId="{0391D096-E7E1-4311-9332-38F23A4F12DA}" type="presParOf" srcId="{8C394CBB-7342-4EE4-81F9-E19537BED86B}" destId="{B532879D-2FA4-4776-9AD2-CDF92A34C28F}" srcOrd="6" destOrd="0" presId="urn:microsoft.com/office/officeart/2005/8/layout/vList2"/>
    <dgm:cxn modelId="{DD00DA7A-3F1E-48C0-8EF0-6301D3D40085}" type="presParOf" srcId="{8C394CBB-7342-4EE4-81F9-E19537BED86B}" destId="{FF7833B3-3E83-4E70-9FCF-F8BB92D167BB}" srcOrd="7" destOrd="0" presId="urn:microsoft.com/office/officeart/2005/8/layout/vList2"/>
    <dgm:cxn modelId="{FDB06382-58A4-4C1F-9C4A-209B9C4CC210}" type="presParOf" srcId="{8C394CBB-7342-4EE4-81F9-E19537BED86B}" destId="{F06553F9-8DE4-49BA-9306-1B6127953E51}" srcOrd="8" destOrd="0" presId="urn:microsoft.com/office/officeart/2005/8/layout/vList2"/>
    <dgm:cxn modelId="{7F957EF6-5854-476D-B9FD-65A23D1A46A1}" type="presParOf" srcId="{8C394CBB-7342-4EE4-81F9-E19537BED86B}" destId="{3DEACFFE-1EBA-42DC-AB37-FAD4B0C0D413}" srcOrd="9" destOrd="0" presId="urn:microsoft.com/office/officeart/2005/8/layout/vList2"/>
    <dgm:cxn modelId="{CF8C0EEB-3CE7-4489-BE55-FEC0FCC8EA2F}" type="presParOf" srcId="{8C394CBB-7342-4EE4-81F9-E19537BED86B}" destId="{D88DE467-4DBF-4962-9FD9-60A56A2D0AA8}" srcOrd="10" destOrd="0" presId="urn:microsoft.com/office/officeart/2005/8/layout/vList2"/>
    <dgm:cxn modelId="{89924337-3441-493D-810A-4BAC6A5923B4}" type="presParOf" srcId="{8C394CBB-7342-4EE4-81F9-E19537BED86B}" destId="{486DE002-CA29-4B64-BE13-78E78C64CA37}" srcOrd="11" destOrd="0" presId="urn:microsoft.com/office/officeart/2005/8/layout/vList2"/>
    <dgm:cxn modelId="{8A8F8D41-9061-40F2-97E3-C8D39071E07F}" type="presParOf" srcId="{8C394CBB-7342-4EE4-81F9-E19537BED86B}" destId="{818F97C8-1502-4E31-8D13-33FCB4F5E907}" srcOrd="12" destOrd="0" presId="urn:microsoft.com/office/officeart/2005/8/layout/vList2"/>
    <dgm:cxn modelId="{7A5A6DE0-2678-4639-A3D7-65A948BFD52B}" type="presParOf" srcId="{8C394CBB-7342-4EE4-81F9-E19537BED86B}" destId="{BBD2C1F3-28E6-4278-8102-339340B1DE04}" srcOrd="13" destOrd="0" presId="urn:microsoft.com/office/officeart/2005/8/layout/vList2"/>
    <dgm:cxn modelId="{C2808355-7522-4EB5-A8DD-6A374A3513B9}" type="presParOf" srcId="{8C394CBB-7342-4EE4-81F9-E19537BED86B}" destId="{FC4DBBE5-F20D-42EA-B831-6849D4D6E86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051E9-D1C9-4821-8B78-9F53DFA3504B}">
      <dsp:nvSpPr>
        <dsp:cNvPr id="0" name=""/>
        <dsp:cNvSpPr/>
      </dsp:nvSpPr>
      <dsp:spPr>
        <a:xfrm>
          <a:off x="0" y="3781135"/>
          <a:ext cx="11593286" cy="124105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ALTER INDEX ... REBUILD WITH (XML_COMPRESSION = ON);</a:t>
          </a:r>
        </a:p>
      </dsp:txBody>
      <dsp:txXfrm>
        <a:off x="0" y="3781135"/>
        <a:ext cx="11593286" cy="670168"/>
      </dsp:txXfrm>
    </dsp:sp>
    <dsp:sp modelId="{9A40FC8E-5DA6-4F6B-A3B3-5289950B890C}">
      <dsp:nvSpPr>
        <dsp:cNvPr id="0" name=""/>
        <dsp:cNvSpPr/>
      </dsp:nvSpPr>
      <dsp:spPr>
        <a:xfrm>
          <a:off x="5660" y="4426483"/>
          <a:ext cx="3860654" cy="5708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Must use the </a:t>
          </a:r>
          <a:r>
            <a:rPr lang="en-US" sz="1600" b="1" kern="1200"/>
            <a:t>xml</a:t>
          </a:r>
          <a:r>
            <a:rPr lang="en-US" sz="1600" kern="1200"/>
            <a:t> data type</a:t>
          </a:r>
        </a:p>
      </dsp:txBody>
      <dsp:txXfrm>
        <a:off x="5660" y="4426483"/>
        <a:ext cx="3860654" cy="570884"/>
      </dsp:txXfrm>
    </dsp:sp>
    <dsp:sp modelId="{67FB6950-0400-4ECE-BF09-0AA4353A60AE}">
      <dsp:nvSpPr>
        <dsp:cNvPr id="0" name=""/>
        <dsp:cNvSpPr/>
      </dsp:nvSpPr>
      <dsp:spPr>
        <a:xfrm>
          <a:off x="3866315" y="4426483"/>
          <a:ext cx="3860654" cy="5708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Can still use ROW or PAGE compression on the same index/partition</a:t>
          </a:r>
        </a:p>
      </dsp:txBody>
      <dsp:txXfrm>
        <a:off x="3866315" y="4426483"/>
        <a:ext cx="3860654" cy="570884"/>
      </dsp:txXfrm>
    </dsp:sp>
    <dsp:sp modelId="{A8D50413-BBA2-499D-AD67-11723839DBE0}">
      <dsp:nvSpPr>
        <dsp:cNvPr id="0" name=""/>
        <dsp:cNvSpPr/>
      </dsp:nvSpPr>
      <dsp:spPr>
        <a:xfrm>
          <a:off x="7726970" y="4426483"/>
          <a:ext cx="3860654" cy="5708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sp_estimate_data_compression_savings ... </a:t>
          </a:r>
          <a:r>
            <a:rPr lang="it-IT" sz="1600" b="1" kern="1200"/>
            <a:t>@xml_compression</a:t>
          </a:r>
          <a:r>
            <a:rPr lang="it-IT" sz="1600" kern="1200"/>
            <a:t> = 1</a:t>
          </a:r>
          <a:endParaRPr lang="en-US" sz="1600" kern="1200"/>
        </a:p>
      </dsp:txBody>
      <dsp:txXfrm>
        <a:off x="7726970" y="4426483"/>
        <a:ext cx="3860654" cy="570884"/>
      </dsp:txXfrm>
    </dsp:sp>
    <dsp:sp modelId="{DBE4CE03-00D7-4CB8-9D43-197985047F90}">
      <dsp:nvSpPr>
        <dsp:cNvPr id="0" name=""/>
        <dsp:cNvSpPr/>
      </dsp:nvSpPr>
      <dsp:spPr>
        <a:xfrm rot="10800000">
          <a:off x="0" y="1891011"/>
          <a:ext cx="11593286" cy="1908739"/>
        </a:xfrm>
        <a:prstGeom prst="upArrowCallout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ROW and PAGE compression doesn’t compress LOB allocation units</a:t>
          </a:r>
        </a:p>
      </dsp:txBody>
      <dsp:txXfrm rot="10800000">
        <a:off x="0" y="1891011"/>
        <a:ext cx="11593286" cy="1240241"/>
      </dsp:txXfrm>
    </dsp:sp>
    <dsp:sp modelId="{C70F09A4-2A0B-4308-AA59-6B62993C0ADE}">
      <dsp:nvSpPr>
        <dsp:cNvPr id="0" name=""/>
        <dsp:cNvSpPr/>
      </dsp:nvSpPr>
      <dsp:spPr>
        <a:xfrm rot="10800000">
          <a:off x="0" y="887"/>
          <a:ext cx="11593286" cy="1908739"/>
        </a:xfrm>
        <a:prstGeom prst="upArrowCallout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XML data is stored in LOB allocation units</a:t>
          </a:r>
        </a:p>
      </dsp:txBody>
      <dsp:txXfrm rot="10800000">
        <a:off x="0" y="887"/>
        <a:ext cx="11593286" cy="1240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DC3D5-B80E-493D-ABA8-DF7186A0107C}">
      <dsp:nvSpPr>
        <dsp:cNvPr id="0" name=""/>
        <dsp:cNvSpPr/>
      </dsp:nvSpPr>
      <dsp:spPr>
        <a:xfrm>
          <a:off x="0" y="0"/>
          <a:ext cx="5677296" cy="9924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Statistics can be updated asynchronously</a:t>
          </a:r>
          <a:br>
            <a:rPr lang="en-US" sz="1800" kern="1200"/>
          </a:br>
          <a:r>
            <a:rPr lang="en-US" sz="1800" kern="1200"/>
            <a:t>AUTO_UPDATE_STATISTICS_ASYNC = ON</a:t>
          </a:r>
        </a:p>
      </dsp:txBody>
      <dsp:txXfrm>
        <a:off x="29069" y="29069"/>
        <a:ext cx="4490201" cy="934351"/>
      </dsp:txXfrm>
    </dsp:sp>
    <dsp:sp modelId="{C0D7C37A-E6F9-4278-8E01-260A96A8D7A6}">
      <dsp:nvSpPr>
        <dsp:cNvPr id="0" name=""/>
        <dsp:cNvSpPr/>
      </dsp:nvSpPr>
      <dsp:spPr>
        <a:xfrm>
          <a:off x="423953" y="1130335"/>
          <a:ext cx="5677296" cy="992489"/>
        </a:xfrm>
        <a:prstGeom prst="roundRect">
          <a:avLst>
            <a:gd name="adj" fmla="val 10000"/>
          </a:avLst>
        </a:prstGeom>
        <a:solidFill>
          <a:schemeClr val="accent3">
            <a:hueOff val="1029291"/>
            <a:satOff val="6178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Enabled for consistent query latency in OLTP</a:t>
          </a:r>
        </a:p>
      </dsp:txBody>
      <dsp:txXfrm>
        <a:off x="453022" y="1159404"/>
        <a:ext cx="4550085" cy="934351"/>
      </dsp:txXfrm>
    </dsp:sp>
    <dsp:sp modelId="{3E237B93-F7EF-44F6-977A-199EE510B280}">
      <dsp:nvSpPr>
        <dsp:cNvPr id="0" name=""/>
        <dsp:cNvSpPr/>
      </dsp:nvSpPr>
      <dsp:spPr>
        <a:xfrm>
          <a:off x="847907" y="2260671"/>
          <a:ext cx="5677296" cy="992489"/>
        </a:xfrm>
        <a:prstGeom prst="roundRect">
          <a:avLst>
            <a:gd name="adj" fmla="val 10000"/>
          </a:avLst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Query compilation uses statistics object</a:t>
          </a:r>
        </a:p>
      </dsp:txBody>
      <dsp:txXfrm>
        <a:off x="876976" y="2289740"/>
        <a:ext cx="4550085" cy="934351"/>
      </dsp:txXfrm>
    </dsp:sp>
    <dsp:sp modelId="{EA06E647-B93D-4087-B079-E4621EF5764D}">
      <dsp:nvSpPr>
        <dsp:cNvPr id="0" name=""/>
        <dsp:cNvSpPr/>
      </dsp:nvSpPr>
      <dsp:spPr>
        <a:xfrm>
          <a:off x="1271861" y="3391006"/>
          <a:ext cx="5677296" cy="992489"/>
        </a:xfrm>
        <a:prstGeom prst="roundRect">
          <a:avLst>
            <a:gd name="adj" fmla="val 10000"/>
          </a:avLst>
        </a:prstGeom>
        <a:solidFill>
          <a:schemeClr val="accent3">
            <a:hueOff val="3087872"/>
            <a:satOff val="18534"/>
            <a:lumOff val="141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blocks background stats update</a:t>
          </a:r>
        </a:p>
      </dsp:txBody>
      <dsp:txXfrm>
        <a:off x="1300930" y="3420075"/>
        <a:ext cx="4550085" cy="934351"/>
      </dsp:txXfrm>
    </dsp:sp>
    <dsp:sp modelId="{53FB1076-F1A0-42E3-8CA5-A42872D23E94}">
      <dsp:nvSpPr>
        <dsp:cNvPr id="0" name=""/>
        <dsp:cNvSpPr/>
      </dsp:nvSpPr>
      <dsp:spPr>
        <a:xfrm>
          <a:off x="1695815" y="4521342"/>
          <a:ext cx="5677296" cy="992489"/>
        </a:xfrm>
        <a:prstGeom prst="roundRect">
          <a:avLst>
            <a:gd name="adj" fmla="val 1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Background stats update blocks new queries</a:t>
          </a:r>
        </a:p>
      </dsp:txBody>
      <dsp:txXfrm>
        <a:off x="1724884" y="4550411"/>
        <a:ext cx="4550085" cy="934351"/>
      </dsp:txXfrm>
    </dsp:sp>
    <dsp:sp modelId="{B010DEFC-9BF6-4DFA-98C1-236A7F4BE7E1}">
      <dsp:nvSpPr>
        <dsp:cNvPr id="0" name=""/>
        <dsp:cNvSpPr/>
      </dsp:nvSpPr>
      <dsp:spPr>
        <a:xfrm>
          <a:off x="5032177" y="725068"/>
          <a:ext cx="645118" cy="645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177329" y="725068"/>
        <a:ext cx="354814" cy="485451"/>
      </dsp:txXfrm>
    </dsp:sp>
    <dsp:sp modelId="{94FBDC0D-BF9A-4CBA-92A4-717D963E8254}">
      <dsp:nvSpPr>
        <dsp:cNvPr id="0" name=""/>
        <dsp:cNvSpPr/>
      </dsp:nvSpPr>
      <dsp:spPr>
        <a:xfrm>
          <a:off x="5456131" y="1855404"/>
          <a:ext cx="645118" cy="645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685052"/>
            <a:satOff val="14902"/>
            <a:lumOff val="1765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1685052"/>
              <a:satOff val="14902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601283" y="1855404"/>
        <a:ext cx="354814" cy="485451"/>
      </dsp:txXfrm>
    </dsp:sp>
    <dsp:sp modelId="{9BFE05DE-DAD4-4780-8510-4E3DBF7FA46E}">
      <dsp:nvSpPr>
        <dsp:cNvPr id="0" name=""/>
        <dsp:cNvSpPr/>
      </dsp:nvSpPr>
      <dsp:spPr>
        <a:xfrm>
          <a:off x="5880085" y="2969198"/>
          <a:ext cx="645118" cy="645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3370104"/>
            <a:satOff val="29803"/>
            <a:lumOff val="353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3370104"/>
              <a:satOff val="29803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025237" y="2969198"/>
        <a:ext cx="354814" cy="485451"/>
      </dsp:txXfrm>
    </dsp:sp>
    <dsp:sp modelId="{53DF5141-730C-40D5-AFDC-3D6FDC33143A}">
      <dsp:nvSpPr>
        <dsp:cNvPr id="0" name=""/>
        <dsp:cNvSpPr/>
      </dsp:nvSpPr>
      <dsp:spPr>
        <a:xfrm>
          <a:off x="6304039" y="4110561"/>
          <a:ext cx="645118" cy="645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055155"/>
            <a:satOff val="44705"/>
            <a:lumOff val="5295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5055155"/>
              <a:satOff val="44705"/>
              <a:lumOff val="5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449191" y="4110561"/>
        <a:ext cx="354814" cy="485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ABCA-554D-4A4D-B9AC-B9E83D962CBC}">
      <dsp:nvSpPr>
        <dsp:cNvPr id="0" name=""/>
        <dsp:cNvSpPr/>
      </dsp:nvSpPr>
      <dsp:spPr>
        <a:xfrm>
          <a:off x="-3116" y="9429"/>
          <a:ext cx="11593286" cy="1053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22CDB-A015-4E2B-A124-4E1069DE7E48}">
      <dsp:nvSpPr>
        <dsp:cNvPr id="0" name=""/>
        <dsp:cNvSpPr/>
      </dsp:nvSpPr>
      <dsp:spPr>
        <a:xfrm>
          <a:off x="315573" y="246471"/>
          <a:ext cx="579435" cy="5794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5C364-EDEA-42EB-8A4D-F56EE1498CEE}">
      <dsp:nvSpPr>
        <dsp:cNvPr id="0" name=""/>
        <dsp:cNvSpPr/>
      </dsp:nvSpPr>
      <dsp:spPr>
        <a:xfrm>
          <a:off x="1213698" y="9429"/>
          <a:ext cx="10374090" cy="105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97" tIns="111497" rIns="111497" bIns="1114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Statistics are schema objects</a:t>
          </a:r>
        </a:p>
      </dsp:txBody>
      <dsp:txXfrm>
        <a:off x="1213698" y="9429"/>
        <a:ext cx="10374090" cy="1053519"/>
      </dsp:txXfrm>
    </dsp:sp>
    <dsp:sp modelId="{4FF0036A-A1E3-42BB-8925-7747A4CEE5F7}">
      <dsp:nvSpPr>
        <dsp:cNvPr id="0" name=""/>
        <dsp:cNvSpPr/>
      </dsp:nvSpPr>
      <dsp:spPr>
        <a:xfrm>
          <a:off x="-3116" y="1326328"/>
          <a:ext cx="11593286" cy="1053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D24F5-2A93-4743-AC9C-0215E951915D}">
      <dsp:nvSpPr>
        <dsp:cNvPr id="0" name=""/>
        <dsp:cNvSpPr/>
      </dsp:nvSpPr>
      <dsp:spPr>
        <a:xfrm>
          <a:off x="315573" y="1563370"/>
          <a:ext cx="579435" cy="5794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07BA5-CE39-41E4-AE6E-FF25CE66DE47}">
      <dsp:nvSpPr>
        <dsp:cNvPr id="0" name=""/>
        <dsp:cNvSpPr/>
      </dsp:nvSpPr>
      <dsp:spPr>
        <a:xfrm>
          <a:off x="1213698" y="1326328"/>
          <a:ext cx="5216978" cy="105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97" tIns="111497" rIns="111497" bIns="1114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Schema changes can be blocked by dependencies</a:t>
          </a:r>
        </a:p>
      </dsp:txBody>
      <dsp:txXfrm>
        <a:off x="1213698" y="1326328"/>
        <a:ext cx="5216978" cy="1053519"/>
      </dsp:txXfrm>
    </dsp:sp>
    <dsp:sp modelId="{8C2DCE64-E69D-489D-8D1C-1EF1EDBEDE75}">
      <dsp:nvSpPr>
        <dsp:cNvPr id="0" name=""/>
        <dsp:cNvSpPr/>
      </dsp:nvSpPr>
      <dsp:spPr>
        <a:xfrm>
          <a:off x="6430677" y="1326328"/>
          <a:ext cx="5157112" cy="105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97" tIns="111497" rIns="111497" bIns="1114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ALTER TABLE … ALTER COLUMN</a:t>
          </a:r>
          <a:br>
            <a:rPr lang="en-US" sz="1700" kern="1200"/>
          </a:br>
          <a:r>
            <a:rPr lang="en-US" sz="1700" kern="1200"/>
            <a:t>when column has statistics</a:t>
          </a:r>
        </a:p>
      </dsp:txBody>
      <dsp:txXfrm>
        <a:off x="6430677" y="1326328"/>
        <a:ext cx="5157112" cy="1053519"/>
      </dsp:txXfrm>
    </dsp:sp>
    <dsp:sp modelId="{F117F24D-2C96-4EEB-B8B6-0CB7B48EA545}">
      <dsp:nvSpPr>
        <dsp:cNvPr id="0" name=""/>
        <dsp:cNvSpPr/>
      </dsp:nvSpPr>
      <dsp:spPr>
        <a:xfrm>
          <a:off x="-3116" y="2643228"/>
          <a:ext cx="11593286" cy="1053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8690A-9B9D-4F60-AEE7-979356CE850B}">
      <dsp:nvSpPr>
        <dsp:cNvPr id="0" name=""/>
        <dsp:cNvSpPr/>
      </dsp:nvSpPr>
      <dsp:spPr>
        <a:xfrm>
          <a:off x="315573" y="2880270"/>
          <a:ext cx="579435" cy="5794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E8FC5-27A1-4113-95A1-7E2727FA0F10}">
      <dsp:nvSpPr>
        <dsp:cNvPr id="0" name=""/>
        <dsp:cNvSpPr/>
      </dsp:nvSpPr>
      <dsp:spPr>
        <a:xfrm>
          <a:off x="1213698" y="2643228"/>
          <a:ext cx="5216978" cy="105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97" tIns="111497" rIns="111497" bIns="1114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Before SQL Server 2022</a:t>
          </a:r>
        </a:p>
      </dsp:txBody>
      <dsp:txXfrm>
        <a:off x="1213698" y="2643228"/>
        <a:ext cx="5216978" cy="1053519"/>
      </dsp:txXfrm>
    </dsp:sp>
    <dsp:sp modelId="{8069C9FA-2AA1-4073-8961-14FE4087B89A}">
      <dsp:nvSpPr>
        <dsp:cNvPr id="0" name=""/>
        <dsp:cNvSpPr/>
      </dsp:nvSpPr>
      <dsp:spPr>
        <a:xfrm>
          <a:off x="6430677" y="2643228"/>
          <a:ext cx="5157112" cy="105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97" tIns="111497" rIns="111497" bIns="1114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Automatic stats: </a:t>
          </a:r>
          <a:r>
            <a:rPr lang="en-US" sz="1700" kern="1200">
              <a:solidFill>
                <a:schemeClr val="accent3"/>
              </a:solidFill>
            </a:rPr>
            <a:t>auto-drop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 created stats: </a:t>
          </a:r>
          <a:r>
            <a:rPr lang="en-US" sz="1700" kern="1200">
              <a:solidFill>
                <a:srgbClr val="FF0000"/>
              </a:solidFill>
            </a:rPr>
            <a:t>block schema change</a:t>
          </a:r>
          <a:r>
            <a:rPr lang="en-US" sz="1700" kern="1200"/>
            <a:t> </a:t>
          </a:r>
        </a:p>
      </dsp:txBody>
      <dsp:txXfrm>
        <a:off x="6430677" y="2643228"/>
        <a:ext cx="5157112" cy="1053519"/>
      </dsp:txXfrm>
    </dsp:sp>
    <dsp:sp modelId="{E7FAF4B4-89C2-4C6D-820F-1646383ACD58}">
      <dsp:nvSpPr>
        <dsp:cNvPr id="0" name=""/>
        <dsp:cNvSpPr/>
      </dsp:nvSpPr>
      <dsp:spPr>
        <a:xfrm>
          <a:off x="-3116" y="3960127"/>
          <a:ext cx="11593286" cy="10535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D6FDE-DE5F-45D8-B951-9CD239DF9F97}">
      <dsp:nvSpPr>
        <dsp:cNvPr id="0" name=""/>
        <dsp:cNvSpPr/>
      </dsp:nvSpPr>
      <dsp:spPr>
        <a:xfrm>
          <a:off x="315573" y="4197169"/>
          <a:ext cx="579435" cy="5794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98068-6211-4145-AF1D-18308B24B54E}">
      <dsp:nvSpPr>
        <dsp:cNvPr id="0" name=""/>
        <dsp:cNvSpPr/>
      </dsp:nvSpPr>
      <dsp:spPr>
        <a:xfrm>
          <a:off x="1213698" y="3960127"/>
          <a:ext cx="5216978" cy="105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97" tIns="111497" rIns="111497" bIns="1114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Starting with SQL Server 2022</a:t>
          </a:r>
        </a:p>
      </dsp:txBody>
      <dsp:txXfrm>
        <a:off x="1213698" y="3960127"/>
        <a:ext cx="5216978" cy="1053519"/>
      </dsp:txXfrm>
    </dsp:sp>
    <dsp:sp modelId="{7483A106-ACC0-48DC-9CB8-1FDB5038912E}">
      <dsp:nvSpPr>
        <dsp:cNvPr id="0" name=""/>
        <dsp:cNvSpPr/>
      </dsp:nvSpPr>
      <dsp:spPr>
        <a:xfrm>
          <a:off x="6422065" y="3960127"/>
          <a:ext cx="5174336" cy="105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497" tIns="111497" rIns="111497" bIns="1114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Automatic stats: </a:t>
          </a:r>
          <a:r>
            <a:rPr lang="en-US" sz="1700" kern="1200">
              <a:solidFill>
                <a:schemeClr val="accent3"/>
              </a:solidFill>
            </a:rPr>
            <a:t>auto-drop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 created stats: </a:t>
          </a:r>
          <a:r>
            <a:rPr lang="en-US" sz="1700" kern="1200">
              <a:solidFill>
                <a:schemeClr val="accent3"/>
              </a:solidFill>
            </a:rPr>
            <a:t>auto-drop</a:t>
          </a:r>
          <a:r>
            <a:rPr lang="en-US" sz="1700" kern="1200"/>
            <a:t> if </a:t>
          </a:r>
          <a:r>
            <a:rPr lang="en-US" sz="1700" b="1" kern="1200"/>
            <a:t>AUTO_DROP = ON</a:t>
          </a:r>
          <a:endParaRPr lang="en-US" sz="1700" kern="1200"/>
        </a:p>
      </dsp:txBody>
      <dsp:txXfrm>
        <a:off x="6422065" y="3960127"/>
        <a:ext cx="5174336" cy="10535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80477-DEBC-4D3E-95C6-F56134CDFA84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55143-B5BC-4D15-A03D-08E41CFDB4FB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0B373-D6AC-4798-BC9E-4122533198FC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ptos Mono" panose="020B0009020202020204" pitchFamily="49" charset="0"/>
            </a:rPr>
            <a:t>IS [NOT] DISTINCT FROM</a:t>
          </a:r>
        </a:p>
      </dsp:txBody>
      <dsp:txXfrm>
        <a:off x="1059754" y="4307"/>
        <a:ext cx="5304469" cy="917536"/>
      </dsp:txXfrm>
    </dsp:sp>
    <dsp:sp modelId="{E9CAC7F0-3D35-4FD9-A5D7-86548DFCB6BA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3F328-A433-4772-822E-6EF4AE3AD4F4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CF9E4-9E19-44E1-903B-11D5F57C52DB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ptos Mono" panose="020B0009020202020204" pitchFamily="49" charset="0"/>
            </a:rPr>
            <a:t>GENERATE_SERIES()</a:t>
          </a:r>
        </a:p>
      </dsp:txBody>
      <dsp:txXfrm>
        <a:off x="1059754" y="1151227"/>
        <a:ext cx="5304469" cy="917536"/>
      </dsp:txXfrm>
    </dsp:sp>
    <dsp:sp modelId="{1381DC9B-4A44-4FDC-ADB6-022AAC57BE98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FA542-E692-48E7-9E1F-AD984EC3249E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7D13F-DE39-4D27-97FE-718D3F27B138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ptos Mono" panose="020B0009020202020204" pitchFamily="49" charset="0"/>
            </a:rPr>
            <a:t>DATE_BUCKET()</a:t>
          </a:r>
        </a:p>
      </dsp:txBody>
      <dsp:txXfrm>
        <a:off x="1059754" y="2298147"/>
        <a:ext cx="5304469" cy="917536"/>
      </dsp:txXfrm>
    </dsp:sp>
    <dsp:sp modelId="{4CD76CDF-EA76-4DFF-9C85-980A399DA2B8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E4E38-2983-406C-8839-6A72C53AC9D9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B752E-06D3-4717-B8CD-4E8182A68CC3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ptos Mono" panose="020B0009020202020204" pitchFamily="49" charset="0"/>
            </a:rPr>
            <a:t>DATETRUNC()</a:t>
          </a:r>
        </a:p>
      </dsp:txBody>
      <dsp:txXfrm>
        <a:off x="1059754" y="3445068"/>
        <a:ext cx="5304469" cy="917536"/>
      </dsp:txXfrm>
    </dsp:sp>
    <dsp:sp modelId="{7E297EB2-EF54-4993-8324-5B00084CFD79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7AF12-9B3D-45C7-B099-A390A2440089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4BE08-8924-4B4D-921A-0767ADA8FDC9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ptos Mono" panose="020B0009020202020204" pitchFamily="49" charset="0"/>
            </a:rPr>
            <a:t>GREATEST()</a:t>
          </a:r>
          <a:r>
            <a:rPr lang="en-US" sz="1900" kern="1200"/>
            <a:t> and </a:t>
          </a:r>
          <a:r>
            <a:rPr lang="en-US" sz="1900" kern="1200">
              <a:latin typeface="Aptos Mono" panose="020B0009020202020204" pitchFamily="49" charset="0"/>
            </a:rPr>
            <a:t>LEAST()</a:t>
          </a:r>
        </a:p>
      </dsp:txBody>
      <dsp:txXfrm>
        <a:off x="1059754" y="4591988"/>
        <a:ext cx="5304469" cy="9175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5A93B-6FCC-4ECE-B68E-BA80EEDA4C4A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Reduce Buffer Pool I/O promotions</a:t>
          </a:r>
        </a:p>
      </dsp:txBody>
      <dsp:txXfrm>
        <a:off x="28038" y="28038"/>
        <a:ext cx="7298593" cy="901218"/>
      </dsp:txXfrm>
    </dsp:sp>
    <dsp:sp modelId="{AFB31F42-608E-43E9-BA9B-EB566E76E4A7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Enhanced core spinlock algorithms</a:t>
          </a:r>
        </a:p>
      </dsp:txBody>
      <dsp:txXfrm>
        <a:off x="732583" y="1159385"/>
        <a:ext cx="7029617" cy="901218"/>
      </dsp:txXfrm>
    </dsp:sp>
    <dsp:sp modelId="{07865629-7871-4306-B049-1CBF46A1A30E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Improved Virtual Log File (VLF) algorithms</a:t>
          </a:r>
        </a:p>
      </dsp:txBody>
      <dsp:txXfrm>
        <a:off x="1426612" y="2290733"/>
        <a:ext cx="7040133" cy="901218"/>
      </dsp:txXfrm>
    </dsp:sp>
    <dsp:sp modelId="{4AABA378-98D2-40D0-A546-A22EF6061345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Instant File Initialization (IFI) </a:t>
          </a:r>
          <a:r>
            <a:rPr lang="en-US" sz="2100" b="0" i="1" kern="1200"/>
            <a:t>behavior</a:t>
          </a:r>
          <a:r>
            <a:rPr lang="en-US" sz="2100" b="0" kern="1200"/>
            <a:t> for log file growth even with TDE enabled (does not require special privilege)</a:t>
          </a:r>
        </a:p>
      </dsp:txBody>
      <dsp:txXfrm>
        <a:off x="2131157" y="3422081"/>
        <a:ext cx="7029617" cy="901218"/>
      </dsp:txXfrm>
    </dsp:sp>
    <dsp:sp modelId="{582654E4-DC49-4CBF-B257-AE897BE008F4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C8F65F87-6E5F-4B11-815A-2ABD56C36F55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75FCF09B-6B0E-4D41-9398-D4DEC20EF9B2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1756F-02AA-4D27-9D42-399E3FD9BEE4}">
      <dsp:nvSpPr>
        <dsp:cNvPr id="0" name=""/>
        <dsp:cNvSpPr/>
      </dsp:nvSpPr>
      <dsp:spPr>
        <a:xfrm>
          <a:off x="0" y="706527"/>
          <a:ext cx="6291714" cy="46683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Query Store hints</a:t>
          </a:r>
        </a:p>
      </dsp:txBody>
      <dsp:txXfrm>
        <a:off x="22789" y="729316"/>
        <a:ext cx="6246136" cy="421252"/>
      </dsp:txXfrm>
    </dsp:sp>
    <dsp:sp modelId="{E71E4848-D415-4C84-8A9F-B07C83387A41}">
      <dsp:nvSpPr>
        <dsp:cNvPr id="0" name=""/>
        <dsp:cNvSpPr/>
      </dsp:nvSpPr>
      <dsp:spPr>
        <a:xfrm>
          <a:off x="0" y="1228077"/>
          <a:ext cx="6291714" cy="46683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SHRINK and CREATE INDEX with WAIT_AT_LOW_PRIORITY</a:t>
          </a:r>
        </a:p>
      </dsp:txBody>
      <dsp:txXfrm>
        <a:off x="22789" y="1250866"/>
        <a:ext cx="6246136" cy="421252"/>
      </dsp:txXfrm>
    </dsp:sp>
    <dsp:sp modelId="{4593D602-5BA5-4595-9839-EBBC3AE37F76}">
      <dsp:nvSpPr>
        <dsp:cNvPr id="0" name=""/>
        <dsp:cNvSpPr/>
      </dsp:nvSpPr>
      <dsp:spPr>
        <a:xfrm>
          <a:off x="0" y="1749627"/>
          <a:ext cx="6291714" cy="46683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New </a:t>
          </a:r>
          <a:r>
            <a:rPr lang="en-US" sz="1900" kern="1200" dirty="0"/>
            <a:t>extended events</a:t>
          </a:r>
        </a:p>
      </dsp:txBody>
      <dsp:txXfrm>
        <a:off x="22789" y="1772416"/>
        <a:ext cx="6246136" cy="421252"/>
      </dsp:txXfrm>
    </dsp:sp>
    <dsp:sp modelId="{B532879D-2FA4-4776-9AD2-CDF92A34C28F}">
      <dsp:nvSpPr>
        <dsp:cNvPr id="0" name=""/>
        <dsp:cNvSpPr/>
      </dsp:nvSpPr>
      <dsp:spPr>
        <a:xfrm>
          <a:off x="0" y="2271177"/>
          <a:ext cx="6291714" cy="46683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Cross-platform (T-SQL) SNAPSHOT backups</a:t>
          </a:r>
        </a:p>
      </dsp:txBody>
      <dsp:txXfrm>
        <a:off x="22789" y="2293966"/>
        <a:ext cx="6246136" cy="421252"/>
      </dsp:txXfrm>
    </dsp:sp>
    <dsp:sp modelId="{F06553F9-8DE4-49BA-9306-1B6127953E51}">
      <dsp:nvSpPr>
        <dsp:cNvPr id="0" name=""/>
        <dsp:cNvSpPr/>
      </dsp:nvSpPr>
      <dsp:spPr>
        <a:xfrm>
          <a:off x="0" y="2792727"/>
          <a:ext cx="6291714" cy="46683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Accelerated Database Recovery (ADR) enhancements</a:t>
          </a:r>
        </a:p>
      </dsp:txBody>
      <dsp:txXfrm>
        <a:off x="22789" y="2815516"/>
        <a:ext cx="6246136" cy="421252"/>
      </dsp:txXfrm>
    </dsp:sp>
    <dsp:sp modelId="{D88DE467-4DBF-4962-9FD9-60A56A2D0AA8}">
      <dsp:nvSpPr>
        <dsp:cNvPr id="0" name=""/>
        <dsp:cNvSpPr/>
      </dsp:nvSpPr>
      <dsp:spPr>
        <a:xfrm>
          <a:off x="0" y="3314277"/>
          <a:ext cx="6291714" cy="46683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Parallel Redo enhancements</a:t>
          </a:r>
        </a:p>
      </dsp:txBody>
      <dsp:txXfrm>
        <a:off x="22789" y="3337066"/>
        <a:ext cx="6246136" cy="421252"/>
      </dsp:txXfrm>
    </dsp:sp>
    <dsp:sp modelId="{818F97C8-1502-4E31-8D13-33FCB4F5E907}">
      <dsp:nvSpPr>
        <dsp:cNvPr id="0" name=""/>
        <dsp:cNvSpPr/>
      </dsp:nvSpPr>
      <dsp:spPr>
        <a:xfrm>
          <a:off x="0" y="3835827"/>
          <a:ext cx="6291714" cy="46683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Last valid restore time</a:t>
          </a:r>
        </a:p>
      </dsp:txBody>
      <dsp:txXfrm>
        <a:off x="22789" y="3858616"/>
        <a:ext cx="6246136" cy="421252"/>
      </dsp:txXfrm>
    </dsp:sp>
    <dsp:sp modelId="{FC4DBBE5-F20D-42EA-B831-6849D4D6E86C}">
      <dsp:nvSpPr>
        <dsp:cNvPr id="0" name=""/>
        <dsp:cNvSpPr/>
      </dsp:nvSpPr>
      <dsp:spPr>
        <a:xfrm>
          <a:off x="0" y="4357377"/>
          <a:ext cx="6291714" cy="46683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SQLDumper</a:t>
          </a:r>
          <a:r>
            <a:rPr lang="en-US" sz="1900" kern="1200"/>
            <a:t> enhancements</a:t>
          </a:r>
        </a:p>
      </dsp:txBody>
      <dsp:txXfrm>
        <a:off x="22789" y="4380166"/>
        <a:ext cx="6246136" cy="42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F71AD-59E4-49DD-9D6E-E36DFC1873F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B73C8-B617-4CD2-A67B-9CDB92C93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4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138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B73C8-B617-4CD2-A67B-9CDB92C935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97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B73C8-B617-4CD2-A67B-9CDB92C935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0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760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3/22/2024 10:32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52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677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3/22/2024 10:32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5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153" lvl="1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F80E2B-B978-4B3B-B24B-28D259BA0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32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3/22/2024 10:32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8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3/22/2024 10:32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7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417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B73C8-B617-4CD2-A67B-9CDB92C935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5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08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B73C8-B617-4CD2-A67B-9CDB92C935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12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B73C8-B617-4CD2-A67B-9CDB92C935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2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3/22/2024 10:32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99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EE02-CE9B-5891-216C-3FC0C4D6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E7872-2F02-A39C-70B3-C26656B84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5F406-AAA8-DD38-5B9E-76811EE2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A9563-3849-77D4-A879-FA50D8ECD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0AE10-D2AD-2519-AD78-6E2DF915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3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62E2-E5CB-C924-20BD-AEC62A0D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168FD-984D-FAB7-784D-2EDFCA30E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96FA1-C572-EE3C-1ADD-F2CD9E3C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41FB2-E018-641C-8BEB-0FB7B569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3166-C144-2618-3407-894F0B92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7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55404C-D57B-5642-9E18-740CB89AC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19403-CEBB-765A-BE7D-A5A09A828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06B52-96F1-4F8F-B796-3C9022EB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58C2F-5586-8EB6-1640-A46A626A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C1F01-4AA8-3744-3E5C-9D7C123B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89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Single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F32-91D5-FA4F-B634-F15D1C3D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56388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8EB87-A1BB-4636-B6EC-DCE978CE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>
                    <a:alpha val="50000"/>
                  </a:srgbClr>
                </a:solidFill>
              </a:defRPr>
            </a:lvl1pPr>
          </a:lstStyle>
          <a:p>
            <a:r>
              <a:rPr lang="en-US"/>
              <a:t>Microsoft NDA applicable</a:t>
            </a:r>
          </a:p>
        </p:txBody>
      </p:sp>
      <p:pic>
        <p:nvPicPr>
          <p:cNvPr id="6" name="Microsoft Logo">
            <a:extLst>
              <a:ext uri="{FF2B5EF4-FFF2-40B4-BE49-F238E27FC236}">
                <a16:creationId xmlns:a16="http://schemas.microsoft.com/office/drawing/2014/main" id="{1F259E73-F459-36D4-95BE-30841901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77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8768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E914-3909-BA19-8485-40A65343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28" y="201841"/>
            <a:ext cx="11593286" cy="718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2F2E4-A46C-3FEE-F2FB-AE5D9490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128" y="1153886"/>
            <a:ext cx="11593286" cy="5023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E97A3-F28A-BD7B-57CC-A3DF2931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1128" y="6356350"/>
            <a:ext cx="3260272" cy="365125"/>
          </a:xfrm>
        </p:spPr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85A5-CE63-7B7A-2AA4-E9DA3AC8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50766-DF93-3E9C-1408-97362289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7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7BCC-E6E8-2756-E4F7-640E0606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CCCBA-3AAB-5EF4-88E2-BE8D8DA22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A9E85-D10D-5CF6-3F8F-2238B682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51483-096A-CD03-566E-B6BA446E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CEB95-0468-752E-17AD-4E47C85B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A3AA8-2E7F-B2D3-266C-3024EF42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01BC1-BC93-2B49-A516-6DA2C202B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B7C76-538B-291E-8EF0-16D2FCEAD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BD8F0-C1B6-2BD9-4AC8-C5DFA04C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65A5A-FB3D-CCD8-B302-45523447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0EC23-0849-98C5-7087-FCC7B712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4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A655-F147-DD3A-0A92-824DF7AE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3FA4-575B-763A-A2FF-389005E97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C5D11-2388-26BA-1478-6BD5E8616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6F430-6211-2DA1-D18B-7D4C66193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C2AA0-1364-EA72-220F-174757831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77801-FCA2-39B7-E7D0-DDA22B6B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D77FF-2FE2-EE45-2650-D6C4E036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9CEF78-DFC0-421B-C9B1-0C742A31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6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722C-5101-9257-9BA8-6416E1E5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8B248-573D-B38A-F5AF-43EF0CEA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AC050-2396-1CDF-A6D2-2515D2CC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85501-CEEB-8364-C39A-1B7A1458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3F990-28FA-B2C2-C255-ECA191F6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87054-9182-1460-9110-556C18D0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6E3B1-EA3B-0084-38AA-E644640A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5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8B97-99D1-8DF3-D50D-654889FB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05702-43AB-296E-4292-3E7034EA1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4B0D3-E2F2-2DB3-F6C7-E125A1052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57D06-DE41-9CA5-D268-D9110B83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31C46-6B0D-8A17-EE76-CAF2A337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416A-0E83-FA0B-8721-451D8F17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6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9826-35CE-3FE3-DF7A-648FFB13C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B6A6CD-84EA-C805-173B-290B7F8DC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9D7E-F13E-3266-0B88-A581B070A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A06F2-A8A0-9628-0735-86D3C401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9496D-8C5F-8795-37A4-47C87FEF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842A7-C5F3-BA08-B63F-2A0CFEFC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3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D7390-B622-14F9-0934-905D30C3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460B3-3FFF-070D-D864-B09DFDE1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AB4B-9FD7-842E-682E-10D5831C5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A9FC6D-DB03-46E1-BC1F-1D9B9E85019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1BF9-608D-DB54-A88B-00DCAC42C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1FF78-E23F-877B-88E2-29E5AEC14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191B8-E68E-4D25-BC3C-818DDE97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5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qlserver2022mechanics" TargetMode="External"/><Relationship Id="rId13" Type="http://schemas.openxmlformats.org/officeDocument/2006/relationships/image" Target="../media/image42.jpeg"/><Relationship Id="rId3" Type="http://schemas.openxmlformats.org/officeDocument/2006/relationships/hyperlink" Target="aka.ms/sqlserver2022" TargetMode="External"/><Relationship Id="rId7" Type="http://schemas.openxmlformats.org/officeDocument/2006/relationships/hyperlink" Target="aka.ms/sqlserver2022demos" TargetMode="External"/><Relationship Id="rId12" Type="http://schemas.openxmlformats.org/officeDocument/2006/relationships/hyperlink" Target="https://aka.ms/learnsqlserver2022" TargetMode="Externa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ka.ms/sqlserver2022docs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aka.ms/sqlserver2022decks" TargetMode="External"/><Relationship Id="rId15" Type="http://schemas.openxmlformats.org/officeDocument/2006/relationships/image" Target="../media/image43.png"/><Relationship Id="rId10" Type="http://schemas.openxmlformats.org/officeDocument/2006/relationships/hyperlink" Target="https://aka.ms/sqlserver2022blogs" TargetMode="External"/><Relationship Id="rId4" Type="http://schemas.openxmlformats.org/officeDocument/2006/relationships/hyperlink" Target="https://aka.ms/getsqlserver2022" TargetMode="External"/><Relationship Id="rId9" Type="http://schemas.openxmlformats.org/officeDocument/2006/relationships/hyperlink" Target="https://aka.ms/sqlserver2022series" TargetMode="External"/><Relationship Id="rId14" Type="http://schemas.openxmlformats.org/officeDocument/2006/relationships/hyperlink" Target="https://aka.ms/sql2022worksho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qlb.it/?1274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hyperlink" Target="https://bulbapedia.bulbagarden.net/wiki/Gem_(Masters)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7500EF-1F79-46EB-8D50-D12A6C3E3133}"/>
              </a:ext>
            </a:extLst>
          </p:cNvPr>
          <p:cNvSpPr txBox="1"/>
          <p:nvPr/>
        </p:nvSpPr>
        <p:spPr>
          <a:xfrm>
            <a:off x="10021719" y="299817"/>
            <a:ext cx="2170281" cy="78483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457200" indent="-457200">
              <a:spcAft>
                <a:spcPts val="600"/>
              </a:spcAft>
              <a:defRPr/>
            </a:pPr>
            <a:r>
              <a:rPr lang="en-US" sz="2000">
                <a:gradFill>
                  <a:gsLst>
                    <a:gs pos="2917">
                      <a:prstClr val="white"/>
                    </a:gs>
                    <a:gs pos="3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#sqlserver2022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3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3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#azuresql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C841D-C464-7FE0-0FE1-2D51F47B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90" y="2598003"/>
            <a:ext cx="9144000" cy="1661993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Hidden Gems</a:t>
            </a:r>
            <a:br>
              <a:rPr lang="en-US"/>
            </a:br>
            <a:r>
              <a:rPr lang="en-US"/>
              <a:t>in SQL Server 2022</a:t>
            </a:r>
            <a:br>
              <a:rPr lang="en-US"/>
            </a:b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C97C44-84CA-26B8-4874-3AB979146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5213" y="2018132"/>
            <a:ext cx="2571996" cy="2572001"/>
          </a:xfrm>
          <a:prstGeom prst="rect">
            <a:avLst/>
          </a:prstGeom>
        </p:spPr>
      </p:pic>
      <p:pic>
        <p:nvPicPr>
          <p:cNvPr id="3" name="Picture 2" descr="The Hope Diamond Was Once a Symbol for Louis XIV, the Sun King ...">
            <a:extLst>
              <a:ext uri="{FF2B5EF4-FFF2-40B4-BE49-F238E27FC236}">
                <a16:creationId xmlns:a16="http://schemas.microsoft.com/office/drawing/2014/main" id="{8B44B1EE-B516-7CDC-97A9-FFCAC64E5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90" y="4443045"/>
            <a:ext cx="2349248" cy="207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C0355-7733-EE58-B339-0AC78F47B952}"/>
              </a:ext>
            </a:extLst>
          </p:cNvPr>
          <p:cNvSpPr txBox="1"/>
          <p:nvPr/>
        </p:nvSpPr>
        <p:spPr>
          <a:xfrm>
            <a:off x="385762" y="5626894"/>
            <a:ext cx="563451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Ajay Jagannathan, Principal Group PM Manager</a:t>
            </a:r>
            <a:br>
              <a:rPr lang="en-US" sz="2000"/>
            </a:br>
            <a:r>
              <a:rPr lang="en-US" sz="2000"/>
              <a:t>Dimitri Furman, Principal PM</a:t>
            </a:r>
          </a:p>
        </p:txBody>
      </p:sp>
      <p:pic>
        <p:nvPicPr>
          <p:cNvPr id="8" name="Picture 7" descr="A graphic describing the SQLBits 2024 conference">
            <a:extLst>
              <a:ext uri="{FF2B5EF4-FFF2-40B4-BE49-F238E27FC236}">
                <a16:creationId xmlns:a16="http://schemas.microsoft.com/office/drawing/2014/main" id="{63BAE9A7-2DA0-B073-32BC-11A29D27E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0" y="441047"/>
            <a:ext cx="2790513" cy="7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70AB-BA9B-F6A0-F09E-03640F4A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Statistics auto-drop</a:t>
            </a:r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9311A3F3-BC32-2515-B8C0-1003B360F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151220"/>
              </p:ext>
            </p:extLst>
          </p:nvPr>
        </p:nvGraphicFramePr>
        <p:xfrm>
          <a:off x="321128" y="1153886"/>
          <a:ext cx="11593286" cy="5023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50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E252A-F92A-20D8-5419-0D31FA460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2400">
                <a:cs typeface="+mn-cs"/>
              </a:rPr>
              <a:t>Unblock schema changes with statistics auto-drop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Chart made of arrows">
            <a:extLst>
              <a:ext uri="{FF2B5EF4-FFF2-40B4-BE49-F238E27FC236}">
                <a16:creationId xmlns:a16="http://schemas.microsoft.com/office/drawing/2014/main" id="{043305BB-5A46-E01B-ED1F-27DB10846D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aphic describing the SQLBits 2024 conference">
            <a:extLst>
              <a:ext uri="{FF2B5EF4-FFF2-40B4-BE49-F238E27FC236}">
                <a16:creationId xmlns:a16="http://schemas.microsoft.com/office/drawing/2014/main" id="{19AF7E0C-CFF8-6315-ACC9-AB880A74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99" y="5654487"/>
            <a:ext cx="3340777" cy="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270AB-BA9B-F6A0-F09E-03640F4A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T-SQL improvements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0" name="Content Placeholder 2">
            <a:extLst>
              <a:ext uri="{FF2B5EF4-FFF2-40B4-BE49-F238E27FC236}">
                <a16:creationId xmlns:a16="http://schemas.microsoft.com/office/drawing/2014/main" id="{BC8C274B-12CB-9ED7-DA91-C81264F9D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41637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310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E252A-F92A-20D8-5419-0D31FA460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2400">
                <a:cs typeface="+mn-cs"/>
              </a:rPr>
              <a:t>Simplify T-SQL code with new functions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Close-up of brass ceiling lamp">
            <a:extLst>
              <a:ext uri="{FF2B5EF4-FFF2-40B4-BE49-F238E27FC236}">
                <a16:creationId xmlns:a16="http://schemas.microsoft.com/office/drawing/2014/main" id="{6EE672F1-0AE1-08EC-C01F-5B26B93FD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aphic describing the SQLBits 2024 conference">
            <a:extLst>
              <a:ext uri="{FF2B5EF4-FFF2-40B4-BE49-F238E27FC236}">
                <a16:creationId xmlns:a16="http://schemas.microsoft.com/office/drawing/2014/main" id="{A7EE50A0-E419-BA71-F70E-9BA3331AF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99" y="5654487"/>
            <a:ext cx="3340777" cy="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7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-up of a painting&#10;&#10;Description automatically generated">
            <a:extLst>
              <a:ext uri="{FF2B5EF4-FFF2-40B4-BE49-F238E27FC236}">
                <a16:creationId xmlns:a16="http://schemas.microsoft.com/office/drawing/2014/main" id="{087266A7-D584-6816-205E-E1A791B90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420" b="33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3CDF7-607E-579D-A980-8880A9B18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Purvi’s list</a:t>
            </a:r>
          </a:p>
        </p:txBody>
      </p:sp>
      <p:graphicFrame>
        <p:nvGraphicFramePr>
          <p:cNvPr id="37" name="TextBox 5">
            <a:extLst>
              <a:ext uri="{FF2B5EF4-FFF2-40B4-BE49-F238E27FC236}">
                <a16:creationId xmlns:a16="http://schemas.microsoft.com/office/drawing/2014/main" id="{30F3A256-7E0B-A344-BE12-0DECAD794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6651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739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E252A-F92A-20D8-5419-0D31FA460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2400">
                <a:cs typeface="+mn-cs"/>
              </a:rPr>
              <a:t>A better log autogrow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Plants growing out of soil">
            <a:extLst>
              <a:ext uri="{FF2B5EF4-FFF2-40B4-BE49-F238E27FC236}">
                <a16:creationId xmlns:a16="http://schemas.microsoft.com/office/drawing/2014/main" id="{DDFAE553-B883-5E05-4D4D-93BB1466A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aphic describing the SQLBits 2024 conference">
            <a:extLst>
              <a:ext uri="{FF2B5EF4-FFF2-40B4-BE49-F238E27FC236}">
                <a16:creationId xmlns:a16="http://schemas.microsoft.com/office/drawing/2014/main" id="{23BED347-B72D-75AD-1B3D-9A07633D4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99" y="5654487"/>
            <a:ext cx="3340777" cy="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232CC-1E3B-87D9-4DFC-C0BF9D7AF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hidden gems</a:t>
            </a:r>
          </a:p>
        </p:txBody>
      </p:sp>
      <p:graphicFrame>
        <p:nvGraphicFramePr>
          <p:cNvPr id="11" name="TextBox 3">
            <a:extLst>
              <a:ext uri="{FF2B5EF4-FFF2-40B4-BE49-F238E27FC236}">
                <a16:creationId xmlns:a16="http://schemas.microsoft.com/office/drawing/2014/main" id="{6FDD2D95-22B3-6DEF-D5FF-CF8E303C5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58969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517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B7B0F1-0EA7-7CF8-EA65-35851A356AEB}"/>
              </a:ext>
            </a:extLst>
          </p:cNvPr>
          <p:cNvSpPr/>
          <p:nvPr/>
        </p:nvSpPr>
        <p:spPr bwMode="auto">
          <a:xfrm>
            <a:off x="578508" y="4808005"/>
            <a:ext cx="648400" cy="648400"/>
          </a:xfrm>
          <a:prstGeom prst="roundRect">
            <a:avLst>
              <a:gd name="adj" fmla="val 9812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314CC-2574-B744-A4AA-404B8067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Learn more</a:t>
            </a:r>
            <a:endParaRPr lang="en-US" sz="2000">
              <a:solidFill>
                <a:schemeClr val="accent1"/>
              </a:solidFill>
              <a:latin typeface="Segoe UI Semi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2CDD0-F08B-0606-B1CD-86C517F2AB7A}"/>
              </a:ext>
            </a:extLst>
          </p:cNvPr>
          <p:cNvSpPr txBox="1"/>
          <p:nvPr/>
        </p:nvSpPr>
        <p:spPr>
          <a:xfrm>
            <a:off x="1236663" y="1417750"/>
            <a:ext cx="4225259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 more about SQL Server 2022</a:t>
            </a:r>
          </a:p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 action="ppaction://hlinkfile"/>
              </a:rPr>
              <a:t>aka.ms/sqlserver2022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FEC0BD-8DAF-3741-0CF6-B833423EA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1308993"/>
            <a:ext cx="648400" cy="648400"/>
            <a:chOff x="588263" y="1308993"/>
            <a:chExt cx="648400" cy="6484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48BC50B-EF73-C8F7-C599-913420EE0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263" y="1308993"/>
              <a:ext cx="648400" cy="648400"/>
            </a:xfrm>
            <a:prstGeom prst="roundRect">
              <a:avLst>
                <a:gd name="adj" fmla="val 981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681F20E-D739-4A7F-B188-EA36B2DCE1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9383" y="1510883"/>
              <a:ext cx="326161" cy="244621"/>
              <a:chOff x="11134725" y="2487613"/>
              <a:chExt cx="495300" cy="371475"/>
            </a:xfrm>
          </p:grpSpPr>
          <p:sp>
            <p:nvSpPr>
              <p:cNvPr id="44" name="Rectangle 225">
                <a:extLst>
                  <a:ext uri="{FF2B5EF4-FFF2-40B4-BE49-F238E27FC236}">
                    <a16:creationId xmlns:a16="http://schemas.microsoft.com/office/drawing/2014/main" id="{36AEE384-66D2-49DC-AC1A-5622695B8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4725" y="2487613"/>
                <a:ext cx="495300" cy="371475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226">
                <a:extLst>
                  <a:ext uri="{FF2B5EF4-FFF2-40B4-BE49-F238E27FC236}">
                    <a16:creationId xmlns:a16="http://schemas.microsoft.com/office/drawing/2014/main" id="{98DDE9A8-90AB-4C82-8722-928C9C702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4725" y="2487613"/>
                <a:ext cx="495300" cy="46038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Oval 227">
                <a:extLst>
                  <a:ext uri="{FF2B5EF4-FFF2-40B4-BE49-F238E27FC236}">
                    <a16:creationId xmlns:a16="http://schemas.microsoft.com/office/drawing/2014/main" id="{BF7841A7-DCA7-42E8-9674-8E818EE90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2188" y="2503488"/>
                <a:ext cx="14288" cy="15875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Oval 228">
                <a:extLst>
                  <a:ext uri="{FF2B5EF4-FFF2-40B4-BE49-F238E27FC236}">
                    <a16:creationId xmlns:a16="http://schemas.microsoft.com/office/drawing/2014/main" id="{41FD9123-09C2-4C17-8D22-C7FE4330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4413" y="2503488"/>
                <a:ext cx="15875" cy="15875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Oval 229">
                <a:extLst>
                  <a:ext uri="{FF2B5EF4-FFF2-40B4-BE49-F238E27FC236}">
                    <a16:creationId xmlns:a16="http://schemas.microsoft.com/office/drawing/2014/main" id="{8996D824-0CAB-4E09-A496-4373BC2B1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8225" y="2503488"/>
                <a:ext cx="15875" cy="15875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230">
                <a:extLst>
                  <a:ext uri="{FF2B5EF4-FFF2-40B4-BE49-F238E27FC236}">
                    <a16:creationId xmlns:a16="http://schemas.microsoft.com/office/drawing/2014/main" id="{313DEBC0-7A43-4576-B29D-FE6C94EAB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8388" y="2595563"/>
                <a:ext cx="76200" cy="77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231">
                <a:extLst>
                  <a:ext uri="{FF2B5EF4-FFF2-40B4-BE49-F238E27FC236}">
                    <a16:creationId xmlns:a16="http://schemas.microsoft.com/office/drawing/2014/main" id="{F8B3E3E0-7067-4E1A-84D2-EAA21FE39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4275" y="2595563"/>
                <a:ext cx="77788" cy="77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232">
                <a:extLst>
                  <a:ext uri="{FF2B5EF4-FFF2-40B4-BE49-F238E27FC236}">
                    <a16:creationId xmlns:a16="http://schemas.microsoft.com/office/drawing/2014/main" id="{E20C54D2-6479-4763-8962-7FAC5B4E7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0163" y="2595563"/>
                <a:ext cx="77788" cy="77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233">
                <a:extLst>
                  <a:ext uri="{FF2B5EF4-FFF2-40B4-BE49-F238E27FC236}">
                    <a16:creationId xmlns:a16="http://schemas.microsoft.com/office/drawing/2014/main" id="{699A85DC-E523-43D4-B196-A03D0DE8D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8388" y="2719388"/>
                <a:ext cx="76200" cy="77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234">
                <a:extLst>
                  <a:ext uri="{FF2B5EF4-FFF2-40B4-BE49-F238E27FC236}">
                    <a16:creationId xmlns:a16="http://schemas.microsoft.com/office/drawing/2014/main" id="{8D1708D9-5E54-4DAD-B292-56CB440A5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4275" y="2719388"/>
                <a:ext cx="77788" cy="77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235">
                <a:extLst>
                  <a:ext uri="{FF2B5EF4-FFF2-40B4-BE49-F238E27FC236}">
                    <a16:creationId xmlns:a16="http://schemas.microsoft.com/office/drawing/2014/main" id="{04299DF9-0A4F-4488-81C9-823CC6EA2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0163" y="2719388"/>
                <a:ext cx="77788" cy="77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E8D6E67-0642-B05B-B263-354507F88F63}"/>
              </a:ext>
            </a:extLst>
          </p:cNvPr>
          <p:cNvSpPr txBox="1"/>
          <p:nvPr/>
        </p:nvSpPr>
        <p:spPr>
          <a:xfrm>
            <a:off x="1236663" y="2255188"/>
            <a:ext cx="3360151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Download SQL Server 2022</a:t>
            </a:r>
          </a:p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aka.ms/getsqlserver2022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59FD5C-398E-8F3E-B8EE-9D48501B7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2177209"/>
            <a:ext cx="648400" cy="648400"/>
            <a:chOff x="588263" y="2177209"/>
            <a:chExt cx="648400" cy="6484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94BC6ED-CE41-4574-69ED-F97BF9C4066F}"/>
                </a:ext>
              </a:extLst>
            </p:cNvPr>
            <p:cNvSpPr/>
            <p:nvPr/>
          </p:nvSpPr>
          <p:spPr bwMode="auto">
            <a:xfrm>
              <a:off x="588263" y="2177209"/>
              <a:ext cx="648400" cy="648400"/>
            </a:xfrm>
            <a:prstGeom prst="roundRect">
              <a:avLst>
                <a:gd name="adj" fmla="val 981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E3BBD38-C798-11B8-7060-D5D82C83732B}"/>
                </a:ext>
              </a:extLst>
            </p:cNvPr>
            <p:cNvSpPr/>
            <p:nvPr/>
          </p:nvSpPr>
          <p:spPr>
            <a:xfrm>
              <a:off x="745309" y="2328863"/>
              <a:ext cx="334308" cy="345092"/>
            </a:xfrm>
            <a:custGeom>
              <a:avLst/>
              <a:gdLst>
                <a:gd name="connsiteX0" fmla="*/ 0 w 422199"/>
                <a:gd name="connsiteY0" fmla="*/ 272387 h 435819"/>
                <a:gd name="connsiteX1" fmla="*/ 40858 w 422199"/>
                <a:gd name="connsiteY1" fmla="*/ 272387 h 435819"/>
                <a:gd name="connsiteX2" fmla="*/ 40858 w 422199"/>
                <a:gd name="connsiteY2" fmla="*/ 394961 h 435819"/>
                <a:gd name="connsiteX3" fmla="*/ 381341 w 422199"/>
                <a:gd name="connsiteY3" fmla="*/ 394961 h 435819"/>
                <a:gd name="connsiteX4" fmla="*/ 381341 w 422199"/>
                <a:gd name="connsiteY4" fmla="*/ 272387 h 435819"/>
                <a:gd name="connsiteX5" fmla="*/ 422199 w 422199"/>
                <a:gd name="connsiteY5" fmla="*/ 272387 h 435819"/>
                <a:gd name="connsiteX6" fmla="*/ 422199 w 422199"/>
                <a:gd name="connsiteY6" fmla="*/ 435819 h 435819"/>
                <a:gd name="connsiteX7" fmla="*/ 0 w 422199"/>
                <a:gd name="connsiteY7" fmla="*/ 435819 h 435819"/>
                <a:gd name="connsiteX8" fmla="*/ 156622 w 422199"/>
                <a:gd name="connsiteY8" fmla="*/ 0 h 435819"/>
                <a:gd name="connsiteX9" fmla="*/ 265577 w 422199"/>
                <a:gd name="connsiteY9" fmla="*/ 0 h 435819"/>
                <a:gd name="connsiteX10" fmla="*/ 265577 w 422199"/>
                <a:gd name="connsiteY10" fmla="*/ 190671 h 435819"/>
                <a:gd name="connsiteX11" fmla="*/ 350697 w 422199"/>
                <a:gd name="connsiteY11" fmla="*/ 190671 h 435819"/>
                <a:gd name="connsiteX12" fmla="*/ 211099 w 422199"/>
                <a:gd name="connsiteY12" fmla="*/ 354103 h 435819"/>
                <a:gd name="connsiteX13" fmla="*/ 71501 w 422199"/>
                <a:gd name="connsiteY13" fmla="*/ 190671 h 435819"/>
                <a:gd name="connsiteX14" fmla="*/ 156622 w 422199"/>
                <a:gd name="connsiteY14" fmla="*/ 190671 h 43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2199" h="435819">
                  <a:moveTo>
                    <a:pt x="0" y="272387"/>
                  </a:moveTo>
                  <a:lnTo>
                    <a:pt x="40858" y="272387"/>
                  </a:lnTo>
                  <a:lnTo>
                    <a:pt x="40858" y="394961"/>
                  </a:lnTo>
                  <a:lnTo>
                    <a:pt x="381341" y="394961"/>
                  </a:lnTo>
                  <a:lnTo>
                    <a:pt x="381341" y="272387"/>
                  </a:lnTo>
                  <a:lnTo>
                    <a:pt x="422199" y="272387"/>
                  </a:lnTo>
                  <a:lnTo>
                    <a:pt x="422199" y="435819"/>
                  </a:lnTo>
                  <a:lnTo>
                    <a:pt x="0" y="435819"/>
                  </a:lnTo>
                  <a:close/>
                  <a:moveTo>
                    <a:pt x="156622" y="0"/>
                  </a:moveTo>
                  <a:lnTo>
                    <a:pt x="265577" y="0"/>
                  </a:lnTo>
                  <a:lnTo>
                    <a:pt x="265577" y="190671"/>
                  </a:lnTo>
                  <a:lnTo>
                    <a:pt x="350697" y="190671"/>
                  </a:lnTo>
                  <a:lnTo>
                    <a:pt x="211099" y="354103"/>
                  </a:lnTo>
                  <a:lnTo>
                    <a:pt x="71501" y="190671"/>
                  </a:lnTo>
                  <a:lnTo>
                    <a:pt x="156622" y="19067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337071-3189-6F32-F1F9-8666167A5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3045425"/>
            <a:ext cx="648400" cy="648400"/>
            <a:chOff x="588263" y="3045425"/>
            <a:chExt cx="648400" cy="6484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1EB36E5-64D2-CCF0-328D-36FE2BA88BB9}"/>
                </a:ext>
              </a:extLst>
            </p:cNvPr>
            <p:cNvSpPr/>
            <p:nvPr/>
          </p:nvSpPr>
          <p:spPr bwMode="auto">
            <a:xfrm>
              <a:off x="588263" y="3045425"/>
              <a:ext cx="648400" cy="648400"/>
            </a:xfrm>
            <a:prstGeom prst="roundRect">
              <a:avLst>
                <a:gd name="adj" fmla="val 981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24" name="Graphic 61">
              <a:extLst>
                <a:ext uri="{FF2B5EF4-FFF2-40B4-BE49-F238E27FC236}">
                  <a16:creationId xmlns:a16="http://schemas.microsoft.com/office/drawing/2014/main" id="{26078B98-F4F0-DCEC-3D9C-967BCC23A5CD}"/>
                </a:ext>
              </a:extLst>
            </p:cNvPr>
            <p:cNvSpPr/>
            <p:nvPr/>
          </p:nvSpPr>
          <p:spPr>
            <a:xfrm>
              <a:off x="762605" y="3238501"/>
              <a:ext cx="299716" cy="262250"/>
            </a:xfrm>
            <a:custGeom>
              <a:avLst/>
              <a:gdLst>
                <a:gd name="connsiteX0" fmla="*/ 0 w 190500"/>
                <a:gd name="connsiteY0" fmla="*/ 45244 h 166687"/>
                <a:gd name="connsiteX1" fmla="*/ 45244 w 190500"/>
                <a:gd name="connsiteY1" fmla="*/ 0 h 166687"/>
                <a:gd name="connsiteX2" fmla="*/ 140494 w 190500"/>
                <a:gd name="connsiteY2" fmla="*/ 0 h 166687"/>
                <a:gd name="connsiteX3" fmla="*/ 161925 w 190500"/>
                <a:gd name="connsiteY3" fmla="*/ 21431 h 166687"/>
                <a:gd name="connsiteX4" fmla="*/ 161925 w 190500"/>
                <a:gd name="connsiteY4" fmla="*/ 23813 h 166687"/>
                <a:gd name="connsiteX5" fmla="*/ 54769 w 190500"/>
                <a:gd name="connsiteY5" fmla="*/ 23813 h 166687"/>
                <a:gd name="connsiteX6" fmla="*/ 23813 w 190500"/>
                <a:gd name="connsiteY6" fmla="*/ 54769 h 166687"/>
                <a:gd name="connsiteX7" fmla="*/ 23813 w 190500"/>
                <a:gd name="connsiteY7" fmla="*/ 133350 h 166687"/>
                <a:gd name="connsiteX8" fmla="*/ 21431 w 190500"/>
                <a:gd name="connsiteY8" fmla="*/ 133350 h 166687"/>
                <a:gd name="connsiteX9" fmla="*/ 0 w 190500"/>
                <a:gd name="connsiteY9" fmla="*/ 111919 h 166687"/>
                <a:gd name="connsiteX10" fmla="*/ 0 w 190500"/>
                <a:gd name="connsiteY10" fmla="*/ 45244 h 166687"/>
                <a:gd name="connsiteX11" fmla="*/ 54769 w 190500"/>
                <a:gd name="connsiteY11" fmla="*/ 33338 h 166687"/>
                <a:gd name="connsiteX12" fmla="*/ 33338 w 190500"/>
                <a:gd name="connsiteY12" fmla="*/ 54769 h 166687"/>
                <a:gd name="connsiteX13" fmla="*/ 33338 w 190500"/>
                <a:gd name="connsiteY13" fmla="*/ 145256 h 166687"/>
                <a:gd name="connsiteX14" fmla="*/ 54769 w 190500"/>
                <a:gd name="connsiteY14" fmla="*/ 166688 h 166687"/>
                <a:gd name="connsiteX15" fmla="*/ 169069 w 190500"/>
                <a:gd name="connsiteY15" fmla="*/ 166688 h 166687"/>
                <a:gd name="connsiteX16" fmla="*/ 190500 w 190500"/>
                <a:gd name="connsiteY16" fmla="*/ 145256 h 166687"/>
                <a:gd name="connsiteX17" fmla="*/ 190500 w 190500"/>
                <a:gd name="connsiteY17" fmla="*/ 54769 h 166687"/>
                <a:gd name="connsiteX18" fmla="*/ 169069 w 190500"/>
                <a:gd name="connsiteY18" fmla="*/ 33338 h 166687"/>
                <a:gd name="connsiteX19" fmla="*/ 54769 w 190500"/>
                <a:gd name="connsiteY19" fmla="*/ 33338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0500" h="166687">
                  <a:moveTo>
                    <a:pt x="0" y="45244"/>
                  </a:moveTo>
                  <a:cubicBezTo>
                    <a:pt x="0" y="20256"/>
                    <a:pt x="20256" y="0"/>
                    <a:pt x="45244" y="0"/>
                  </a:cubicBezTo>
                  <a:lnTo>
                    <a:pt x="140494" y="0"/>
                  </a:lnTo>
                  <a:cubicBezTo>
                    <a:pt x="152330" y="0"/>
                    <a:pt x="161925" y="9595"/>
                    <a:pt x="161925" y="21431"/>
                  </a:cubicBezTo>
                  <a:lnTo>
                    <a:pt x="161925" y="23813"/>
                  </a:lnTo>
                  <a:lnTo>
                    <a:pt x="54769" y="23813"/>
                  </a:lnTo>
                  <a:cubicBezTo>
                    <a:pt x="37672" y="23813"/>
                    <a:pt x="23813" y="37672"/>
                    <a:pt x="23813" y="54769"/>
                  </a:cubicBezTo>
                  <a:lnTo>
                    <a:pt x="23813" y="133350"/>
                  </a:lnTo>
                  <a:lnTo>
                    <a:pt x="21431" y="133350"/>
                  </a:lnTo>
                  <a:cubicBezTo>
                    <a:pt x="9595" y="133350"/>
                    <a:pt x="0" y="123755"/>
                    <a:pt x="0" y="111919"/>
                  </a:cubicBezTo>
                  <a:lnTo>
                    <a:pt x="0" y="45244"/>
                  </a:lnTo>
                  <a:close/>
                  <a:moveTo>
                    <a:pt x="54769" y="33338"/>
                  </a:moveTo>
                  <a:cubicBezTo>
                    <a:pt x="42933" y="33338"/>
                    <a:pt x="33338" y="42933"/>
                    <a:pt x="33338" y="54769"/>
                  </a:cubicBezTo>
                  <a:lnTo>
                    <a:pt x="33338" y="145256"/>
                  </a:lnTo>
                  <a:cubicBezTo>
                    <a:pt x="33338" y="157092"/>
                    <a:pt x="42933" y="166688"/>
                    <a:pt x="54769" y="166688"/>
                  </a:cubicBezTo>
                  <a:lnTo>
                    <a:pt x="169069" y="166688"/>
                  </a:lnTo>
                  <a:cubicBezTo>
                    <a:pt x="180905" y="166688"/>
                    <a:pt x="190500" y="157092"/>
                    <a:pt x="190500" y="145256"/>
                  </a:cubicBezTo>
                  <a:lnTo>
                    <a:pt x="190500" y="54769"/>
                  </a:lnTo>
                  <a:cubicBezTo>
                    <a:pt x="190500" y="42933"/>
                    <a:pt x="180905" y="33338"/>
                    <a:pt x="169069" y="33338"/>
                  </a:cubicBezTo>
                  <a:lnTo>
                    <a:pt x="54769" y="3333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0B6030F-7D7E-1BD4-A721-AFEED232B2FB}"/>
              </a:ext>
            </a:extLst>
          </p:cNvPr>
          <p:cNvSpPr txBox="1"/>
          <p:nvPr/>
        </p:nvSpPr>
        <p:spPr>
          <a:xfrm>
            <a:off x="1236663" y="3123403"/>
            <a:ext cx="2125710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 our decks</a:t>
            </a:r>
          </a:p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aka.ms/sqlserver2022decks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207EF5CC-9A9B-FFCC-E384-E35D313738A1}"/>
              </a:ext>
            </a:extLst>
          </p:cNvPr>
          <p:cNvSpPr txBox="1"/>
          <p:nvPr/>
        </p:nvSpPr>
        <p:spPr>
          <a:xfrm>
            <a:off x="1236663" y="3991618"/>
            <a:ext cx="3890680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What’s new for SQL Server 2022</a:t>
            </a:r>
          </a:p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6"/>
              </a:rPr>
              <a:t>aka.ms/sqlserver2022docs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26399B-0B1B-3639-7478-532A1059C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3913640"/>
            <a:ext cx="648400" cy="648400"/>
            <a:chOff x="588263" y="3913640"/>
            <a:chExt cx="648400" cy="648400"/>
          </a:xfrm>
        </p:grpSpPr>
        <p:sp>
          <p:nvSpPr>
            <p:cNvPr id="1028" name="Rectangle: Rounded Corners 1027">
              <a:extLst>
                <a:ext uri="{FF2B5EF4-FFF2-40B4-BE49-F238E27FC236}">
                  <a16:creationId xmlns:a16="http://schemas.microsoft.com/office/drawing/2014/main" id="{225FFE2A-7B34-B8A3-1AF1-EAB9C136C26A}"/>
                </a:ext>
              </a:extLst>
            </p:cNvPr>
            <p:cNvSpPr/>
            <p:nvPr/>
          </p:nvSpPr>
          <p:spPr bwMode="auto">
            <a:xfrm>
              <a:off x="588263" y="3913640"/>
              <a:ext cx="648400" cy="648400"/>
            </a:xfrm>
            <a:prstGeom prst="roundRect">
              <a:avLst>
                <a:gd name="adj" fmla="val 981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32" name="Graphic 1030">
              <a:extLst>
                <a:ext uri="{FF2B5EF4-FFF2-40B4-BE49-F238E27FC236}">
                  <a16:creationId xmlns:a16="http://schemas.microsoft.com/office/drawing/2014/main" id="{1781E334-306F-20CB-22E3-28F197B99660}"/>
                </a:ext>
              </a:extLst>
            </p:cNvPr>
            <p:cNvSpPr/>
            <p:nvPr/>
          </p:nvSpPr>
          <p:spPr>
            <a:xfrm>
              <a:off x="743881" y="4097355"/>
              <a:ext cx="337164" cy="280970"/>
            </a:xfrm>
            <a:custGeom>
              <a:avLst/>
              <a:gdLst>
                <a:gd name="connsiteX0" fmla="*/ 190500 w 228600"/>
                <a:gd name="connsiteY0" fmla="*/ 16669 h 190500"/>
                <a:gd name="connsiteX1" fmla="*/ 190500 w 228600"/>
                <a:gd name="connsiteY1" fmla="*/ 157163 h 190500"/>
                <a:gd name="connsiteX2" fmla="*/ 195263 w 228600"/>
                <a:gd name="connsiteY2" fmla="*/ 161925 h 190500"/>
                <a:gd name="connsiteX3" fmla="*/ 199948 w 228600"/>
                <a:gd name="connsiteY3" fmla="*/ 158019 h 190500"/>
                <a:gd name="connsiteX4" fmla="*/ 200025 w 228600"/>
                <a:gd name="connsiteY4" fmla="*/ 157163 h 190500"/>
                <a:gd name="connsiteX5" fmla="*/ 200025 w 228600"/>
                <a:gd name="connsiteY5" fmla="*/ 28575 h 190500"/>
                <a:gd name="connsiteX6" fmla="*/ 211931 w 228600"/>
                <a:gd name="connsiteY6" fmla="*/ 28575 h 190500"/>
                <a:gd name="connsiteX7" fmla="*/ 228545 w 228600"/>
                <a:gd name="connsiteY7" fmla="*/ 43877 h 190500"/>
                <a:gd name="connsiteX8" fmla="*/ 228600 w 228600"/>
                <a:gd name="connsiteY8" fmla="*/ 45244 h 190500"/>
                <a:gd name="connsiteX9" fmla="*/ 228600 w 228600"/>
                <a:gd name="connsiteY9" fmla="*/ 159544 h 190500"/>
                <a:gd name="connsiteX10" fmla="*/ 199400 w 228600"/>
                <a:gd name="connsiteY10" fmla="*/ 190451 h 190500"/>
                <a:gd name="connsiteX11" fmla="*/ 197644 w 228600"/>
                <a:gd name="connsiteY11" fmla="*/ 190500 h 190500"/>
                <a:gd name="connsiteX12" fmla="*/ 30956 w 228600"/>
                <a:gd name="connsiteY12" fmla="*/ 190500 h 190500"/>
                <a:gd name="connsiteX13" fmla="*/ 49 w 228600"/>
                <a:gd name="connsiteY13" fmla="*/ 161300 h 190500"/>
                <a:gd name="connsiteX14" fmla="*/ 0 w 228600"/>
                <a:gd name="connsiteY14" fmla="*/ 159544 h 190500"/>
                <a:gd name="connsiteX15" fmla="*/ 0 w 228600"/>
                <a:gd name="connsiteY15" fmla="*/ 16669 h 190500"/>
                <a:gd name="connsiteX16" fmla="*/ 15302 w 228600"/>
                <a:gd name="connsiteY16" fmla="*/ 55 h 190500"/>
                <a:gd name="connsiteX17" fmla="*/ 16669 w 228600"/>
                <a:gd name="connsiteY17" fmla="*/ 0 h 190500"/>
                <a:gd name="connsiteX18" fmla="*/ 173831 w 228600"/>
                <a:gd name="connsiteY18" fmla="*/ 0 h 190500"/>
                <a:gd name="connsiteX19" fmla="*/ 190445 w 228600"/>
                <a:gd name="connsiteY19" fmla="*/ 15302 h 190500"/>
                <a:gd name="connsiteX20" fmla="*/ 190500 w 228600"/>
                <a:gd name="connsiteY20" fmla="*/ 16669 h 190500"/>
                <a:gd name="connsiteX21" fmla="*/ 190500 w 228600"/>
                <a:gd name="connsiteY21" fmla="*/ 157163 h 190500"/>
                <a:gd name="connsiteX22" fmla="*/ 190500 w 228600"/>
                <a:gd name="connsiteY22" fmla="*/ 16669 h 190500"/>
                <a:gd name="connsiteX23" fmla="*/ 73786 w 228600"/>
                <a:gd name="connsiteY23" fmla="*/ 85758 h 190500"/>
                <a:gd name="connsiteX24" fmla="*/ 50006 w 228600"/>
                <a:gd name="connsiteY24" fmla="*/ 85758 h 190500"/>
                <a:gd name="connsiteX25" fmla="*/ 33393 w 228600"/>
                <a:gd name="connsiteY25" fmla="*/ 101059 h 190500"/>
                <a:gd name="connsiteX26" fmla="*/ 33338 w 228600"/>
                <a:gd name="connsiteY26" fmla="*/ 102427 h 190500"/>
                <a:gd name="connsiteX27" fmla="*/ 33338 w 228600"/>
                <a:gd name="connsiteY27" fmla="*/ 126206 h 190500"/>
                <a:gd name="connsiteX28" fmla="*/ 48639 w 228600"/>
                <a:gd name="connsiteY28" fmla="*/ 142820 h 190500"/>
                <a:gd name="connsiteX29" fmla="*/ 50006 w 228600"/>
                <a:gd name="connsiteY29" fmla="*/ 142875 h 190500"/>
                <a:gd name="connsiteX30" fmla="*/ 73786 w 228600"/>
                <a:gd name="connsiteY30" fmla="*/ 142875 h 190500"/>
                <a:gd name="connsiteX31" fmla="*/ 90399 w 228600"/>
                <a:gd name="connsiteY31" fmla="*/ 127573 h 190500"/>
                <a:gd name="connsiteX32" fmla="*/ 90454 w 228600"/>
                <a:gd name="connsiteY32" fmla="*/ 126206 h 190500"/>
                <a:gd name="connsiteX33" fmla="*/ 90454 w 228600"/>
                <a:gd name="connsiteY33" fmla="*/ 102427 h 190500"/>
                <a:gd name="connsiteX34" fmla="*/ 75153 w 228600"/>
                <a:gd name="connsiteY34" fmla="*/ 85814 h 190500"/>
                <a:gd name="connsiteX35" fmla="*/ 73786 w 228600"/>
                <a:gd name="connsiteY35" fmla="*/ 85758 h 190500"/>
                <a:gd name="connsiteX36" fmla="*/ 150019 w 228600"/>
                <a:gd name="connsiteY36" fmla="*/ 128588 h 190500"/>
                <a:gd name="connsiteX37" fmla="*/ 116681 w 228600"/>
                <a:gd name="connsiteY37" fmla="*/ 128588 h 190500"/>
                <a:gd name="connsiteX38" fmla="*/ 115712 w 228600"/>
                <a:gd name="connsiteY38" fmla="*/ 128652 h 190500"/>
                <a:gd name="connsiteX39" fmla="*/ 109538 w 228600"/>
                <a:gd name="connsiteY39" fmla="*/ 135731 h 190500"/>
                <a:gd name="connsiteX40" fmla="*/ 115712 w 228600"/>
                <a:gd name="connsiteY40" fmla="*/ 142810 h 190500"/>
                <a:gd name="connsiteX41" fmla="*/ 116681 w 228600"/>
                <a:gd name="connsiteY41" fmla="*/ 142875 h 190500"/>
                <a:gd name="connsiteX42" fmla="*/ 150019 w 228600"/>
                <a:gd name="connsiteY42" fmla="*/ 142875 h 190500"/>
                <a:gd name="connsiteX43" fmla="*/ 150988 w 228600"/>
                <a:gd name="connsiteY43" fmla="*/ 142810 h 190500"/>
                <a:gd name="connsiteX44" fmla="*/ 157163 w 228600"/>
                <a:gd name="connsiteY44" fmla="*/ 135731 h 190500"/>
                <a:gd name="connsiteX45" fmla="*/ 150988 w 228600"/>
                <a:gd name="connsiteY45" fmla="*/ 128652 h 190500"/>
                <a:gd name="connsiteX46" fmla="*/ 150019 w 228600"/>
                <a:gd name="connsiteY46" fmla="*/ 128588 h 190500"/>
                <a:gd name="connsiteX47" fmla="*/ 50006 w 228600"/>
                <a:gd name="connsiteY47" fmla="*/ 100046 h 190500"/>
                <a:gd name="connsiteX48" fmla="*/ 73786 w 228600"/>
                <a:gd name="connsiteY48" fmla="*/ 100046 h 190500"/>
                <a:gd name="connsiteX49" fmla="*/ 76104 w 228600"/>
                <a:gd name="connsiteY49" fmla="*/ 101880 h 190500"/>
                <a:gd name="connsiteX50" fmla="*/ 76167 w 228600"/>
                <a:gd name="connsiteY50" fmla="*/ 102427 h 190500"/>
                <a:gd name="connsiteX51" fmla="*/ 76167 w 228600"/>
                <a:gd name="connsiteY51" fmla="*/ 126206 h 190500"/>
                <a:gd name="connsiteX52" fmla="*/ 74332 w 228600"/>
                <a:gd name="connsiteY52" fmla="*/ 128525 h 190500"/>
                <a:gd name="connsiteX53" fmla="*/ 73786 w 228600"/>
                <a:gd name="connsiteY53" fmla="*/ 128588 h 190500"/>
                <a:gd name="connsiteX54" fmla="*/ 50006 w 228600"/>
                <a:gd name="connsiteY54" fmla="*/ 128588 h 190500"/>
                <a:gd name="connsiteX55" fmla="*/ 47688 w 228600"/>
                <a:gd name="connsiteY55" fmla="*/ 126752 h 190500"/>
                <a:gd name="connsiteX56" fmla="*/ 47625 w 228600"/>
                <a:gd name="connsiteY56" fmla="*/ 126206 h 190500"/>
                <a:gd name="connsiteX57" fmla="*/ 47625 w 228600"/>
                <a:gd name="connsiteY57" fmla="*/ 102427 h 190500"/>
                <a:gd name="connsiteX58" fmla="*/ 49460 w 228600"/>
                <a:gd name="connsiteY58" fmla="*/ 100109 h 190500"/>
                <a:gd name="connsiteX59" fmla="*/ 50006 w 228600"/>
                <a:gd name="connsiteY59" fmla="*/ 100046 h 190500"/>
                <a:gd name="connsiteX60" fmla="*/ 73786 w 228600"/>
                <a:gd name="connsiteY60" fmla="*/ 100046 h 190500"/>
                <a:gd name="connsiteX61" fmla="*/ 50006 w 228600"/>
                <a:gd name="connsiteY61" fmla="*/ 100046 h 190500"/>
                <a:gd name="connsiteX62" fmla="*/ 150019 w 228600"/>
                <a:gd name="connsiteY62" fmla="*/ 85758 h 190500"/>
                <a:gd name="connsiteX63" fmla="*/ 116681 w 228600"/>
                <a:gd name="connsiteY63" fmla="*/ 85758 h 190500"/>
                <a:gd name="connsiteX64" fmla="*/ 115712 w 228600"/>
                <a:gd name="connsiteY64" fmla="*/ 85823 h 190500"/>
                <a:gd name="connsiteX65" fmla="*/ 109538 w 228600"/>
                <a:gd name="connsiteY65" fmla="*/ 92902 h 190500"/>
                <a:gd name="connsiteX66" fmla="*/ 115712 w 228600"/>
                <a:gd name="connsiteY66" fmla="*/ 99980 h 190500"/>
                <a:gd name="connsiteX67" fmla="*/ 116681 w 228600"/>
                <a:gd name="connsiteY67" fmla="*/ 100046 h 190500"/>
                <a:gd name="connsiteX68" fmla="*/ 150019 w 228600"/>
                <a:gd name="connsiteY68" fmla="*/ 100046 h 190500"/>
                <a:gd name="connsiteX69" fmla="*/ 150988 w 228600"/>
                <a:gd name="connsiteY69" fmla="*/ 99980 h 190500"/>
                <a:gd name="connsiteX70" fmla="*/ 157163 w 228600"/>
                <a:gd name="connsiteY70" fmla="*/ 92902 h 190500"/>
                <a:gd name="connsiteX71" fmla="*/ 150988 w 228600"/>
                <a:gd name="connsiteY71" fmla="*/ 85823 h 190500"/>
                <a:gd name="connsiteX72" fmla="*/ 150019 w 228600"/>
                <a:gd name="connsiteY72" fmla="*/ 85758 h 190500"/>
                <a:gd name="connsiteX73" fmla="*/ 150019 w 228600"/>
                <a:gd name="connsiteY73" fmla="*/ 42831 h 190500"/>
                <a:gd name="connsiteX74" fmla="*/ 40481 w 228600"/>
                <a:gd name="connsiteY74" fmla="*/ 42831 h 190500"/>
                <a:gd name="connsiteX75" fmla="*/ 39512 w 228600"/>
                <a:gd name="connsiteY75" fmla="*/ 42896 h 190500"/>
                <a:gd name="connsiteX76" fmla="*/ 33338 w 228600"/>
                <a:gd name="connsiteY76" fmla="*/ 49974 h 190500"/>
                <a:gd name="connsiteX77" fmla="*/ 39512 w 228600"/>
                <a:gd name="connsiteY77" fmla="*/ 57053 h 190500"/>
                <a:gd name="connsiteX78" fmla="*/ 40481 w 228600"/>
                <a:gd name="connsiteY78" fmla="*/ 57118 h 190500"/>
                <a:gd name="connsiteX79" fmla="*/ 150019 w 228600"/>
                <a:gd name="connsiteY79" fmla="*/ 57118 h 190500"/>
                <a:gd name="connsiteX80" fmla="*/ 150988 w 228600"/>
                <a:gd name="connsiteY80" fmla="*/ 57053 h 190500"/>
                <a:gd name="connsiteX81" fmla="*/ 157163 w 228600"/>
                <a:gd name="connsiteY81" fmla="*/ 49974 h 190500"/>
                <a:gd name="connsiteX82" fmla="*/ 150988 w 228600"/>
                <a:gd name="connsiteY82" fmla="*/ 42896 h 190500"/>
                <a:gd name="connsiteX83" fmla="*/ 150019 w 228600"/>
                <a:gd name="connsiteY83" fmla="*/ 4283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8600" h="190500">
                  <a:moveTo>
                    <a:pt x="190500" y="16669"/>
                  </a:moveTo>
                  <a:lnTo>
                    <a:pt x="190500" y="157163"/>
                  </a:lnTo>
                  <a:cubicBezTo>
                    <a:pt x="190500" y="159792"/>
                    <a:pt x="192633" y="161925"/>
                    <a:pt x="195263" y="161925"/>
                  </a:cubicBezTo>
                  <a:cubicBezTo>
                    <a:pt x="197601" y="161925"/>
                    <a:pt x="199545" y="160240"/>
                    <a:pt x="199948" y="158019"/>
                  </a:cubicBezTo>
                  <a:lnTo>
                    <a:pt x="200025" y="157163"/>
                  </a:lnTo>
                  <a:lnTo>
                    <a:pt x="200025" y="28575"/>
                  </a:lnTo>
                  <a:lnTo>
                    <a:pt x="211931" y="28575"/>
                  </a:lnTo>
                  <a:cubicBezTo>
                    <a:pt x="220677" y="28575"/>
                    <a:pt x="227849" y="35310"/>
                    <a:pt x="228545" y="43877"/>
                  </a:cubicBezTo>
                  <a:lnTo>
                    <a:pt x="228600" y="45244"/>
                  </a:lnTo>
                  <a:lnTo>
                    <a:pt x="228600" y="159544"/>
                  </a:lnTo>
                  <a:cubicBezTo>
                    <a:pt x="228600" y="176051"/>
                    <a:pt x="215679" y="189540"/>
                    <a:pt x="199400" y="190451"/>
                  </a:cubicBezTo>
                  <a:lnTo>
                    <a:pt x="197644" y="190500"/>
                  </a:lnTo>
                  <a:lnTo>
                    <a:pt x="30956" y="190500"/>
                  </a:lnTo>
                  <a:cubicBezTo>
                    <a:pt x="14449" y="190500"/>
                    <a:pt x="960" y="177579"/>
                    <a:pt x="49" y="161300"/>
                  </a:cubicBezTo>
                  <a:lnTo>
                    <a:pt x="0" y="159544"/>
                  </a:lnTo>
                  <a:lnTo>
                    <a:pt x="0" y="16669"/>
                  </a:lnTo>
                  <a:cubicBezTo>
                    <a:pt x="0" y="7923"/>
                    <a:pt x="6735" y="751"/>
                    <a:pt x="15302" y="55"/>
                  </a:cubicBezTo>
                  <a:lnTo>
                    <a:pt x="16669" y="0"/>
                  </a:lnTo>
                  <a:lnTo>
                    <a:pt x="173831" y="0"/>
                  </a:lnTo>
                  <a:cubicBezTo>
                    <a:pt x="182577" y="0"/>
                    <a:pt x="189749" y="6735"/>
                    <a:pt x="190445" y="15302"/>
                  </a:cubicBezTo>
                  <a:lnTo>
                    <a:pt x="190500" y="16669"/>
                  </a:lnTo>
                  <a:lnTo>
                    <a:pt x="190500" y="157163"/>
                  </a:lnTo>
                  <a:lnTo>
                    <a:pt x="190500" y="16669"/>
                  </a:lnTo>
                  <a:close/>
                  <a:moveTo>
                    <a:pt x="73786" y="85758"/>
                  </a:moveTo>
                  <a:lnTo>
                    <a:pt x="50006" y="85758"/>
                  </a:lnTo>
                  <a:cubicBezTo>
                    <a:pt x="41261" y="85758"/>
                    <a:pt x="34088" y="92493"/>
                    <a:pt x="33393" y="101059"/>
                  </a:cubicBezTo>
                  <a:lnTo>
                    <a:pt x="33338" y="102427"/>
                  </a:lnTo>
                  <a:lnTo>
                    <a:pt x="33338" y="126206"/>
                  </a:lnTo>
                  <a:cubicBezTo>
                    <a:pt x="33338" y="134952"/>
                    <a:pt x="40073" y="142124"/>
                    <a:pt x="48639" y="142820"/>
                  </a:cubicBezTo>
                  <a:lnTo>
                    <a:pt x="50006" y="142875"/>
                  </a:lnTo>
                  <a:lnTo>
                    <a:pt x="73786" y="142875"/>
                  </a:lnTo>
                  <a:cubicBezTo>
                    <a:pt x="82531" y="142875"/>
                    <a:pt x="89704" y="136140"/>
                    <a:pt x="90399" y="127573"/>
                  </a:cubicBezTo>
                  <a:lnTo>
                    <a:pt x="90454" y="126206"/>
                  </a:lnTo>
                  <a:lnTo>
                    <a:pt x="90454" y="102427"/>
                  </a:lnTo>
                  <a:cubicBezTo>
                    <a:pt x="90454" y="93681"/>
                    <a:pt x="83719" y="86509"/>
                    <a:pt x="75153" y="85814"/>
                  </a:cubicBezTo>
                  <a:lnTo>
                    <a:pt x="73786" y="85758"/>
                  </a:lnTo>
                  <a:close/>
                  <a:moveTo>
                    <a:pt x="150019" y="128588"/>
                  </a:moveTo>
                  <a:lnTo>
                    <a:pt x="116681" y="128588"/>
                  </a:lnTo>
                  <a:lnTo>
                    <a:pt x="115712" y="128652"/>
                  </a:lnTo>
                  <a:cubicBezTo>
                    <a:pt x="112225" y="129126"/>
                    <a:pt x="109538" y="132115"/>
                    <a:pt x="109538" y="135731"/>
                  </a:cubicBezTo>
                  <a:cubicBezTo>
                    <a:pt x="109538" y="139348"/>
                    <a:pt x="112225" y="142337"/>
                    <a:pt x="115712" y="142810"/>
                  </a:cubicBezTo>
                  <a:lnTo>
                    <a:pt x="116681" y="142875"/>
                  </a:lnTo>
                  <a:lnTo>
                    <a:pt x="150019" y="142875"/>
                  </a:lnTo>
                  <a:lnTo>
                    <a:pt x="150988" y="142810"/>
                  </a:lnTo>
                  <a:cubicBezTo>
                    <a:pt x="154475" y="142337"/>
                    <a:pt x="157163" y="139348"/>
                    <a:pt x="157163" y="135731"/>
                  </a:cubicBezTo>
                  <a:cubicBezTo>
                    <a:pt x="157163" y="132115"/>
                    <a:pt x="154475" y="129126"/>
                    <a:pt x="150988" y="128652"/>
                  </a:cubicBezTo>
                  <a:lnTo>
                    <a:pt x="150019" y="128588"/>
                  </a:lnTo>
                  <a:close/>
                  <a:moveTo>
                    <a:pt x="50006" y="100046"/>
                  </a:moveTo>
                  <a:lnTo>
                    <a:pt x="73786" y="100046"/>
                  </a:lnTo>
                  <a:cubicBezTo>
                    <a:pt x="74913" y="100046"/>
                    <a:pt x="75857" y="100829"/>
                    <a:pt x="76104" y="101880"/>
                  </a:cubicBezTo>
                  <a:lnTo>
                    <a:pt x="76167" y="102427"/>
                  </a:lnTo>
                  <a:lnTo>
                    <a:pt x="76167" y="126206"/>
                  </a:lnTo>
                  <a:cubicBezTo>
                    <a:pt x="76167" y="127333"/>
                    <a:pt x="75384" y="128278"/>
                    <a:pt x="74332" y="128525"/>
                  </a:cubicBezTo>
                  <a:lnTo>
                    <a:pt x="73786" y="128588"/>
                  </a:lnTo>
                  <a:lnTo>
                    <a:pt x="50006" y="128588"/>
                  </a:lnTo>
                  <a:cubicBezTo>
                    <a:pt x="48879" y="128588"/>
                    <a:pt x="47935" y="127805"/>
                    <a:pt x="47688" y="126752"/>
                  </a:cubicBezTo>
                  <a:lnTo>
                    <a:pt x="47625" y="126206"/>
                  </a:lnTo>
                  <a:lnTo>
                    <a:pt x="47625" y="102427"/>
                  </a:lnTo>
                  <a:cubicBezTo>
                    <a:pt x="47625" y="101299"/>
                    <a:pt x="48408" y="100355"/>
                    <a:pt x="49460" y="100109"/>
                  </a:cubicBezTo>
                  <a:lnTo>
                    <a:pt x="50006" y="100046"/>
                  </a:lnTo>
                  <a:lnTo>
                    <a:pt x="73786" y="100046"/>
                  </a:lnTo>
                  <a:lnTo>
                    <a:pt x="50006" y="100046"/>
                  </a:lnTo>
                  <a:close/>
                  <a:moveTo>
                    <a:pt x="150019" y="85758"/>
                  </a:moveTo>
                  <a:lnTo>
                    <a:pt x="116681" y="85758"/>
                  </a:lnTo>
                  <a:lnTo>
                    <a:pt x="115712" y="85823"/>
                  </a:lnTo>
                  <a:cubicBezTo>
                    <a:pt x="112225" y="86297"/>
                    <a:pt x="109538" y="89285"/>
                    <a:pt x="109538" y="92902"/>
                  </a:cubicBezTo>
                  <a:cubicBezTo>
                    <a:pt x="109538" y="96519"/>
                    <a:pt x="112225" y="99508"/>
                    <a:pt x="115712" y="99980"/>
                  </a:cubicBezTo>
                  <a:lnTo>
                    <a:pt x="116681" y="100046"/>
                  </a:lnTo>
                  <a:lnTo>
                    <a:pt x="150019" y="100046"/>
                  </a:lnTo>
                  <a:lnTo>
                    <a:pt x="150988" y="99980"/>
                  </a:lnTo>
                  <a:cubicBezTo>
                    <a:pt x="154475" y="99508"/>
                    <a:pt x="157163" y="96519"/>
                    <a:pt x="157163" y="92902"/>
                  </a:cubicBezTo>
                  <a:cubicBezTo>
                    <a:pt x="157163" y="89285"/>
                    <a:pt x="154475" y="86297"/>
                    <a:pt x="150988" y="85823"/>
                  </a:cubicBezTo>
                  <a:lnTo>
                    <a:pt x="150019" y="85758"/>
                  </a:lnTo>
                  <a:close/>
                  <a:moveTo>
                    <a:pt x="150019" y="42831"/>
                  </a:moveTo>
                  <a:lnTo>
                    <a:pt x="40481" y="42831"/>
                  </a:lnTo>
                  <a:lnTo>
                    <a:pt x="39512" y="42896"/>
                  </a:lnTo>
                  <a:cubicBezTo>
                    <a:pt x="36025" y="43369"/>
                    <a:pt x="33338" y="46358"/>
                    <a:pt x="33338" y="49974"/>
                  </a:cubicBezTo>
                  <a:cubicBezTo>
                    <a:pt x="33338" y="53591"/>
                    <a:pt x="36025" y="56580"/>
                    <a:pt x="39512" y="57053"/>
                  </a:cubicBezTo>
                  <a:lnTo>
                    <a:pt x="40481" y="57118"/>
                  </a:lnTo>
                  <a:lnTo>
                    <a:pt x="150019" y="57118"/>
                  </a:lnTo>
                  <a:lnTo>
                    <a:pt x="150988" y="57053"/>
                  </a:lnTo>
                  <a:cubicBezTo>
                    <a:pt x="154475" y="56580"/>
                    <a:pt x="157163" y="53591"/>
                    <a:pt x="157163" y="49974"/>
                  </a:cubicBezTo>
                  <a:cubicBezTo>
                    <a:pt x="157163" y="46358"/>
                    <a:pt x="154475" y="43369"/>
                    <a:pt x="150988" y="42896"/>
                  </a:cubicBezTo>
                  <a:lnTo>
                    <a:pt x="150019" y="4283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B3D928E-11B9-A833-0DFD-8AB8BBA8FB7A}"/>
              </a:ext>
            </a:extLst>
          </p:cNvPr>
          <p:cNvSpPr txBox="1"/>
          <p:nvPr/>
        </p:nvSpPr>
        <p:spPr>
          <a:xfrm>
            <a:off x="6605018" y="1417750"/>
            <a:ext cx="2201052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Try our demos</a:t>
            </a:r>
          </a:p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7" action="ppaction://hlinkfile"/>
              </a:rPr>
              <a:t>aka.ms/sqlserver2022demos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FA0A90FE-5E49-3493-EEDD-853CB953B118}"/>
              </a:ext>
            </a:extLst>
          </p:cNvPr>
          <p:cNvSpPr txBox="1"/>
          <p:nvPr/>
        </p:nvSpPr>
        <p:spPr>
          <a:xfrm>
            <a:off x="6605018" y="2255188"/>
            <a:ext cx="3396186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Watch Microsoft Mechanics</a:t>
            </a:r>
          </a:p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8"/>
              </a:rPr>
              <a:t>aka.ms/sqlserver2022mechanics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A91197F9-F035-807C-49D0-5B6D0A5F06E1}"/>
              </a:ext>
            </a:extLst>
          </p:cNvPr>
          <p:cNvSpPr txBox="1"/>
          <p:nvPr/>
        </p:nvSpPr>
        <p:spPr>
          <a:xfrm>
            <a:off x="6605018" y="3123403"/>
            <a:ext cx="3773149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Don’t miss us on Data Exposed</a:t>
            </a:r>
          </a:p>
          <a:p>
            <a:pPr defTabSz="896350">
              <a:defRPr/>
            </a:pPr>
            <a:r>
              <a:rPr lang="en-US" sz="1200">
                <a:solidFill>
                  <a:schemeClr val="accent1"/>
                </a:solidFill>
                <a:ea typeface="Segoe UI" pitchFamily="34" charset="0"/>
                <a:cs typeface="Segoe UI" pitchFamily="34" charset="0"/>
                <a:hlinkClick r:id="rId9"/>
              </a:rPr>
              <a:t>aka.ms/sqlserver2022series</a:t>
            </a:r>
            <a:endParaRPr lang="en-US" sz="120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375B6932-4E46-5280-7B42-70C5F37DBE0B}"/>
              </a:ext>
            </a:extLst>
          </p:cNvPr>
          <p:cNvSpPr txBox="1"/>
          <p:nvPr/>
        </p:nvSpPr>
        <p:spPr>
          <a:xfrm>
            <a:off x="6605018" y="3991618"/>
            <a:ext cx="4526624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Read the SQL Server 2022 Blog Series</a:t>
            </a:r>
          </a:p>
          <a:p>
            <a:pPr defTabSz="896350"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0"/>
              </a:rPr>
              <a:t>aka.ms/sqlserver2022blogs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E8B7FC-C89A-7464-599D-572A025C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56618" y="1308993"/>
            <a:ext cx="648400" cy="648400"/>
            <a:chOff x="5956618" y="1308993"/>
            <a:chExt cx="648400" cy="648400"/>
          </a:xfrm>
        </p:grpSpPr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E920EFF8-66D3-8A2E-8FBC-CA3183EA2751}"/>
                </a:ext>
              </a:extLst>
            </p:cNvPr>
            <p:cNvSpPr/>
            <p:nvPr/>
          </p:nvSpPr>
          <p:spPr bwMode="auto">
            <a:xfrm>
              <a:off x="5956618" y="1308993"/>
              <a:ext cx="648400" cy="648400"/>
            </a:xfrm>
            <a:prstGeom prst="roundRect">
              <a:avLst>
                <a:gd name="adj" fmla="val 981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43" name="Graphic 1041">
              <a:extLst>
                <a:ext uri="{FF2B5EF4-FFF2-40B4-BE49-F238E27FC236}">
                  <a16:creationId xmlns:a16="http://schemas.microsoft.com/office/drawing/2014/main" id="{E47B0B2A-9671-B747-A97D-5EA64FBC0B3A}"/>
                </a:ext>
              </a:extLst>
            </p:cNvPr>
            <p:cNvSpPr/>
            <p:nvPr/>
          </p:nvSpPr>
          <p:spPr>
            <a:xfrm>
              <a:off x="6139950" y="1476673"/>
              <a:ext cx="281736" cy="313042"/>
            </a:xfrm>
            <a:custGeom>
              <a:avLst/>
              <a:gdLst>
                <a:gd name="connsiteX0" fmla="*/ 64900 w 233640"/>
                <a:gd name="connsiteY0" fmla="*/ 9735 h 259601"/>
                <a:gd name="connsiteX1" fmla="*/ 74635 w 233640"/>
                <a:gd name="connsiteY1" fmla="*/ 0 h 259601"/>
                <a:gd name="connsiteX2" fmla="*/ 94105 w 233640"/>
                <a:gd name="connsiteY2" fmla="*/ 0 h 259601"/>
                <a:gd name="connsiteX3" fmla="*/ 103840 w 233640"/>
                <a:gd name="connsiteY3" fmla="*/ 9735 h 259601"/>
                <a:gd name="connsiteX4" fmla="*/ 103840 w 233640"/>
                <a:gd name="connsiteY4" fmla="*/ 12980 h 259601"/>
                <a:gd name="connsiteX5" fmla="*/ 120065 w 233640"/>
                <a:gd name="connsiteY5" fmla="*/ 12980 h 259601"/>
                <a:gd name="connsiteX6" fmla="*/ 129800 w 233640"/>
                <a:gd name="connsiteY6" fmla="*/ 22715 h 259601"/>
                <a:gd name="connsiteX7" fmla="*/ 129800 w 233640"/>
                <a:gd name="connsiteY7" fmla="*/ 45879 h 259601"/>
                <a:gd name="connsiteX8" fmla="*/ 130130 w 233640"/>
                <a:gd name="connsiteY8" fmla="*/ 45905 h 259601"/>
                <a:gd name="connsiteX9" fmla="*/ 200938 w 233640"/>
                <a:gd name="connsiteY9" fmla="*/ 82325 h 259601"/>
                <a:gd name="connsiteX10" fmla="*/ 227032 w 233640"/>
                <a:gd name="connsiteY10" fmla="*/ 157554 h 259601"/>
                <a:gd name="connsiteX11" fmla="*/ 193982 w 233640"/>
                <a:gd name="connsiteY11" fmla="*/ 229997 h 259601"/>
                <a:gd name="connsiteX12" fmla="*/ 181636 w 233640"/>
                <a:gd name="connsiteY12" fmla="*/ 240130 h 259601"/>
                <a:gd name="connsiteX13" fmla="*/ 223905 w 233640"/>
                <a:gd name="connsiteY13" fmla="*/ 240130 h 259601"/>
                <a:gd name="connsiteX14" fmla="*/ 233640 w 233640"/>
                <a:gd name="connsiteY14" fmla="*/ 249865 h 259601"/>
                <a:gd name="connsiteX15" fmla="*/ 223905 w 233640"/>
                <a:gd name="connsiteY15" fmla="*/ 259600 h 259601"/>
                <a:gd name="connsiteX16" fmla="*/ 120444 w 233640"/>
                <a:gd name="connsiteY16" fmla="*/ 259600 h 259601"/>
                <a:gd name="connsiteX17" fmla="*/ 120065 w 233640"/>
                <a:gd name="connsiteY17" fmla="*/ 259601 h 259601"/>
                <a:gd name="connsiteX18" fmla="*/ 119949 w 233640"/>
                <a:gd name="connsiteY18" fmla="*/ 259600 h 259601"/>
                <a:gd name="connsiteX19" fmla="*/ 9735 w 233640"/>
                <a:gd name="connsiteY19" fmla="*/ 259600 h 259601"/>
                <a:gd name="connsiteX20" fmla="*/ 0 w 233640"/>
                <a:gd name="connsiteY20" fmla="*/ 249865 h 259601"/>
                <a:gd name="connsiteX21" fmla="*/ 9735 w 233640"/>
                <a:gd name="connsiteY21" fmla="*/ 240130 h 259601"/>
                <a:gd name="connsiteX22" fmla="*/ 120414 w 233640"/>
                <a:gd name="connsiteY22" fmla="*/ 240130 h 259601"/>
                <a:gd name="connsiteX23" fmla="*/ 180543 w 233640"/>
                <a:gd name="connsiteY23" fmla="*/ 215909 h 259601"/>
                <a:gd name="connsiteX24" fmla="*/ 207583 w 233640"/>
                <a:gd name="connsiteY24" fmla="*/ 156637 h 259601"/>
                <a:gd name="connsiteX25" fmla="*/ 186234 w 233640"/>
                <a:gd name="connsiteY25" fmla="*/ 95087 h 259601"/>
                <a:gd name="connsiteX26" fmla="*/ 129800 w 233640"/>
                <a:gd name="connsiteY26" fmla="*/ 65443 h 259601"/>
                <a:gd name="connsiteX27" fmla="*/ 129800 w 233640"/>
                <a:gd name="connsiteY27" fmla="*/ 133045 h 259601"/>
                <a:gd name="connsiteX28" fmla="*/ 120065 w 233640"/>
                <a:gd name="connsiteY28" fmla="*/ 142780 h 259601"/>
                <a:gd name="connsiteX29" fmla="*/ 110330 w 233640"/>
                <a:gd name="connsiteY29" fmla="*/ 142780 h 259601"/>
                <a:gd name="connsiteX30" fmla="*/ 110330 w 233640"/>
                <a:gd name="connsiteY30" fmla="*/ 155760 h 259601"/>
                <a:gd name="connsiteX31" fmla="*/ 84370 w 233640"/>
                <a:gd name="connsiteY31" fmla="*/ 181720 h 259601"/>
                <a:gd name="connsiteX32" fmla="*/ 58410 w 233640"/>
                <a:gd name="connsiteY32" fmla="*/ 155760 h 259601"/>
                <a:gd name="connsiteX33" fmla="*/ 58410 w 233640"/>
                <a:gd name="connsiteY33" fmla="*/ 142780 h 259601"/>
                <a:gd name="connsiteX34" fmla="*/ 48675 w 233640"/>
                <a:gd name="connsiteY34" fmla="*/ 142780 h 259601"/>
                <a:gd name="connsiteX35" fmla="*/ 38940 w 233640"/>
                <a:gd name="connsiteY35" fmla="*/ 133045 h 259601"/>
                <a:gd name="connsiteX36" fmla="*/ 38940 w 233640"/>
                <a:gd name="connsiteY36" fmla="*/ 22715 h 259601"/>
                <a:gd name="connsiteX37" fmla="*/ 48675 w 233640"/>
                <a:gd name="connsiteY37" fmla="*/ 12980 h 259601"/>
                <a:gd name="connsiteX38" fmla="*/ 64900 w 233640"/>
                <a:gd name="connsiteY38" fmla="*/ 12980 h 259601"/>
                <a:gd name="connsiteX39" fmla="*/ 64900 w 233640"/>
                <a:gd name="connsiteY39" fmla="*/ 9735 h 259601"/>
                <a:gd name="connsiteX40" fmla="*/ 77880 w 233640"/>
                <a:gd name="connsiteY40" fmla="*/ 142780 h 259601"/>
                <a:gd name="connsiteX41" fmla="*/ 77880 w 233640"/>
                <a:gd name="connsiteY41" fmla="*/ 155760 h 259601"/>
                <a:gd name="connsiteX42" fmla="*/ 84370 w 233640"/>
                <a:gd name="connsiteY42" fmla="*/ 162250 h 259601"/>
                <a:gd name="connsiteX43" fmla="*/ 90860 w 233640"/>
                <a:gd name="connsiteY43" fmla="*/ 155760 h 259601"/>
                <a:gd name="connsiteX44" fmla="*/ 90860 w 233640"/>
                <a:gd name="connsiteY44" fmla="*/ 142780 h 259601"/>
                <a:gd name="connsiteX45" fmla="*/ 77880 w 233640"/>
                <a:gd name="connsiteY45" fmla="*/ 142780 h 259601"/>
                <a:gd name="connsiteX46" fmla="*/ 35695 w 233640"/>
                <a:gd name="connsiteY46" fmla="*/ 201190 h 259601"/>
                <a:gd name="connsiteX47" fmla="*/ 25960 w 233640"/>
                <a:gd name="connsiteY47" fmla="*/ 210925 h 259601"/>
                <a:gd name="connsiteX48" fmla="*/ 35695 w 233640"/>
                <a:gd name="connsiteY48" fmla="*/ 220660 h 259601"/>
                <a:gd name="connsiteX49" fmla="*/ 133045 w 233640"/>
                <a:gd name="connsiteY49" fmla="*/ 220660 h 259601"/>
                <a:gd name="connsiteX50" fmla="*/ 142780 w 233640"/>
                <a:gd name="connsiteY50" fmla="*/ 210925 h 259601"/>
                <a:gd name="connsiteX51" fmla="*/ 133045 w 233640"/>
                <a:gd name="connsiteY51" fmla="*/ 201190 h 259601"/>
                <a:gd name="connsiteX52" fmla="*/ 35695 w 233640"/>
                <a:gd name="connsiteY52" fmla="*/ 201190 h 25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33640" h="259601">
                  <a:moveTo>
                    <a:pt x="64900" y="9735"/>
                  </a:moveTo>
                  <a:cubicBezTo>
                    <a:pt x="64900" y="4359"/>
                    <a:pt x="69259" y="0"/>
                    <a:pt x="74635" y="0"/>
                  </a:cubicBezTo>
                  <a:lnTo>
                    <a:pt x="94105" y="0"/>
                  </a:lnTo>
                  <a:cubicBezTo>
                    <a:pt x="99481" y="0"/>
                    <a:pt x="103840" y="4359"/>
                    <a:pt x="103840" y="9735"/>
                  </a:cubicBezTo>
                  <a:lnTo>
                    <a:pt x="103840" y="12980"/>
                  </a:lnTo>
                  <a:lnTo>
                    <a:pt x="120065" y="12980"/>
                  </a:lnTo>
                  <a:cubicBezTo>
                    <a:pt x="125441" y="12980"/>
                    <a:pt x="129800" y="17339"/>
                    <a:pt x="129800" y="22715"/>
                  </a:cubicBezTo>
                  <a:lnTo>
                    <a:pt x="129800" y="45879"/>
                  </a:lnTo>
                  <a:cubicBezTo>
                    <a:pt x="129910" y="45886"/>
                    <a:pt x="130019" y="45894"/>
                    <a:pt x="130130" y="45905"/>
                  </a:cubicBezTo>
                  <a:cubicBezTo>
                    <a:pt x="157537" y="48492"/>
                    <a:pt x="182895" y="61535"/>
                    <a:pt x="200938" y="82325"/>
                  </a:cubicBezTo>
                  <a:cubicBezTo>
                    <a:pt x="218982" y="103115"/>
                    <a:pt x="228326" y="130056"/>
                    <a:pt x="227032" y="157554"/>
                  </a:cubicBezTo>
                  <a:cubicBezTo>
                    <a:pt x="225736" y="185052"/>
                    <a:pt x="213901" y="210995"/>
                    <a:pt x="193982" y="229997"/>
                  </a:cubicBezTo>
                  <a:cubicBezTo>
                    <a:pt x="190102" y="233698"/>
                    <a:pt x="185974" y="237082"/>
                    <a:pt x="181636" y="240130"/>
                  </a:cubicBezTo>
                  <a:lnTo>
                    <a:pt x="223905" y="240130"/>
                  </a:lnTo>
                  <a:cubicBezTo>
                    <a:pt x="229281" y="240130"/>
                    <a:pt x="233640" y="244489"/>
                    <a:pt x="233640" y="249865"/>
                  </a:cubicBezTo>
                  <a:cubicBezTo>
                    <a:pt x="233640" y="255241"/>
                    <a:pt x="229281" y="259600"/>
                    <a:pt x="223905" y="259600"/>
                  </a:cubicBezTo>
                  <a:lnTo>
                    <a:pt x="120444" y="259600"/>
                  </a:lnTo>
                  <a:cubicBezTo>
                    <a:pt x="120317" y="259600"/>
                    <a:pt x="120191" y="259601"/>
                    <a:pt x="120065" y="259601"/>
                  </a:cubicBezTo>
                  <a:cubicBezTo>
                    <a:pt x="120026" y="259601"/>
                    <a:pt x="119988" y="259600"/>
                    <a:pt x="119949" y="259600"/>
                  </a:cubicBezTo>
                  <a:lnTo>
                    <a:pt x="9735" y="259600"/>
                  </a:lnTo>
                  <a:cubicBezTo>
                    <a:pt x="4359" y="259600"/>
                    <a:pt x="0" y="255241"/>
                    <a:pt x="0" y="249865"/>
                  </a:cubicBezTo>
                  <a:cubicBezTo>
                    <a:pt x="0" y="244489"/>
                    <a:pt x="4359" y="240130"/>
                    <a:pt x="9735" y="240130"/>
                  </a:cubicBezTo>
                  <a:lnTo>
                    <a:pt x="120414" y="240130"/>
                  </a:lnTo>
                  <a:cubicBezTo>
                    <a:pt x="142811" y="240040"/>
                    <a:pt x="164331" y="231376"/>
                    <a:pt x="180543" y="215909"/>
                  </a:cubicBezTo>
                  <a:cubicBezTo>
                    <a:pt x="196840" y="200362"/>
                    <a:pt x="206523" y="179136"/>
                    <a:pt x="207583" y="156637"/>
                  </a:cubicBezTo>
                  <a:cubicBezTo>
                    <a:pt x="208643" y="134139"/>
                    <a:pt x="200997" y="112097"/>
                    <a:pt x="186234" y="95087"/>
                  </a:cubicBezTo>
                  <a:cubicBezTo>
                    <a:pt x="171801" y="78457"/>
                    <a:pt x="151648" y="67885"/>
                    <a:pt x="129800" y="65443"/>
                  </a:cubicBezTo>
                  <a:lnTo>
                    <a:pt x="129800" y="133045"/>
                  </a:lnTo>
                  <a:cubicBezTo>
                    <a:pt x="129800" y="138421"/>
                    <a:pt x="125441" y="142780"/>
                    <a:pt x="120065" y="142780"/>
                  </a:cubicBezTo>
                  <a:lnTo>
                    <a:pt x="110330" y="142780"/>
                  </a:lnTo>
                  <a:lnTo>
                    <a:pt x="110330" y="155760"/>
                  </a:lnTo>
                  <a:cubicBezTo>
                    <a:pt x="110330" y="170098"/>
                    <a:pt x="98708" y="181720"/>
                    <a:pt x="84370" y="181720"/>
                  </a:cubicBezTo>
                  <a:cubicBezTo>
                    <a:pt x="70033" y="181720"/>
                    <a:pt x="58410" y="170098"/>
                    <a:pt x="58410" y="155760"/>
                  </a:cubicBezTo>
                  <a:lnTo>
                    <a:pt x="58410" y="142780"/>
                  </a:lnTo>
                  <a:lnTo>
                    <a:pt x="48675" y="142780"/>
                  </a:lnTo>
                  <a:cubicBezTo>
                    <a:pt x="43299" y="142780"/>
                    <a:pt x="38940" y="138421"/>
                    <a:pt x="38940" y="133045"/>
                  </a:cubicBezTo>
                  <a:lnTo>
                    <a:pt x="38940" y="22715"/>
                  </a:lnTo>
                  <a:cubicBezTo>
                    <a:pt x="38940" y="17339"/>
                    <a:pt x="43299" y="12980"/>
                    <a:pt x="48675" y="12980"/>
                  </a:cubicBezTo>
                  <a:lnTo>
                    <a:pt x="64900" y="12980"/>
                  </a:lnTo>
                  <a:lnTo>
                    <a:pt x="64900" y="9735"/>
                  </a:lnTo>
                  <a:close/>
                  <a:moveTo>
                    <a:pt x="77880" y="142780"/>
                  </a:moveTo>
                  <a:lnTo>
                    <a:pt x="77880" y="155760"/>
                  </a:lnTo>
                  <a:cubicBezTo>
                    <a:pt x="77880" y="159344"/>
                    <a:pt x="80786" y="162250"/>
                    <a:pt x="84370" y="162250"/>
                  </a:cubicBezTo>
                  <a:cubicBezTo>
                    <a:pt x="87954" y="162250"/>
                    <a:pt x="90860" y="159344"/>
                    <a:pt x="90860" y="155760"/>
                  </a:cubicBezTo>
                  <a:lnTo>
                    <a:pt x="90860" y="142780"/>
                  </a:lnTo>
                  <a:lnTo>
                    <a:pt x="77880" y="142780"/>
                  </a:lnTo>
                  <a:close/>
                  <a:moveTo>
                    <a:pt x="35695" y="201190"/>
                  </a:moveTo>
                  <a:cubicBezTo>
                    <a:pt x="30319" y="201190"/>
                    <a:pt x="25960" y="205549"/>
                    <a:pt x="25960" y="210925"/>
                  </a:cubicBezTo>
                  <a:cubicBezTo>
                    <a:pt x="25960" y="216301"/>
                    <a:pt x="30319" y="220660"/>
                    <a:pt x="35695" y="220660"/>
                  </a:cubicBezTo>
                  <a:lnTo>
                    <a:pt x="133045" y="220660"/>
                  </a:lnTo>
                  <a:cubicBezTo>
                    <a:pt x="138421" y="220660"/>
                    <a:pt x="142780" y="216301"/>
                    <a:pt x="142780" y="210925"/>
                  </a:cubicBezTo>
                  <a:cubicBezTo>
                    <a:pt x="142780" y="205549"/>
                    <a:pt x="138421" y="201190"/>
                    <a:pt x="133045" y="201190"/>
                  </a:cubicBezTo>
                  <a:lnTo>
                    <a:pt x="35695" y="2011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0C4919-AC2B-24D8-9658-16F067B7B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56618" y="2177209"/>
            <a:ext cx="648400" cy="648400"/>
            <a:chOff x="5956618" y="2177209"/>
            <a:chExt cx="648400" cy="648400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D61A5CFE-A434-D6BA-1439-CBA3B44771F0}"/>
                </a:ext>
              </a:extLst>
            </p:cNvPr>
            <p:cNvSpPr/>
            <p:nvPr/>
          </p:nvSpPr>
          <p:spPr bwMode="auto">
            <a:xfrm>
              <a:off x="5956618" y="2177209"/>
              <a:ext cx="648400" cy="648400"/>
            </a:xfrm>
            <a:prstGeom prst="roundRect">
              <a:avLst>
                <a:gd name="adj" fmla="val 981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46" name="Graphic 1044">
              <a:extLst>
                <a:ext uri="{FF2B5EF4-FFF2-40B4-BE49-F238E27FC236}">
                  <a16:creationId xmlns:a16="http://schemas.microsoft.com/office/drawing/2014/main" id="{8E64034D-3FE9-970F-B1D6-152063F81BB4}"/>
                </a:ext>
              </a:extLst>
            </p:cNvPr>
            <p:cNvSpPr/>
            <p:nvPr/>
          </p:nvSpPr>
          <p:spPr>
            <a:xfrm>
              <a:off x="6126969" y="2358549"/>
              <a:ext cx="307698" cy="285720"/>
            </a:xfrm>
            <a:custGeom>
              <a:avLst/>
              <a:gdLst>
                <a:gd name="connsiteX0" fmla="*/ 0 w 266700"/>
                <a:gd name="connsiteY0" fmla="*/ 30956 h 247650"/>
                <a:gd name="connsiteX1" fmla="*/ 30956 w 266700"/>
                <a:gd name="connsiteY1" fmla="*/ 0 h 247650"/>
                <a:gd name="connsiteX2" fmla="*/ 235744 w 266700"/>
                <a:gd name="connsiteY2" fmla="*/ 0 h 247650"/>
                <a:gd name="connsiteX3" fmla="*/ 266700 w 266700"/>
                <a:gd name="connsiteY3" fmla="*/ 30956 h 247650"/>
                <a:gd name="connsiteX4" fmla="*/ 266700 w 266700"/>
                <a:gd name="connsiteY4" fmla="*/ 178594 h 247650"/>
                <a:gd name="connsiteX5" fmla="*/ 235744 w 266700"/>
                <a:gd name="connsiteY5" fmla="*/ 209550 h 247650"/>
                <a:gd name="connsiteX6" fmla="*/ 171506 w 266700"/>
                <a:gd name="connsiteY6" fmla="*/ 209550 h 247650"/>
                <a:gd name="connsiteX7" fmla="*/ 171506 w 266700"/>
                <a:gd name="connsiteY7" fmla="*/ 228611 h 247650"/>
                <a:gd name="connsiteX8" fmla="*/ 200065 w 266700"/>
                <a:gd name="connsiteY8" fmla="*/ 228611 h 247650"/>
                <a:gd name="connsiteX9" fmla="*/ 209590 w 266700"/>
                <a:gd name="connsiteY9" fmla="*/ 238130 h 247650"/>
                <a:gd name="connsiteX10" fmla="*/ 200066 w 266700"/>
                <a:gd name="connsiteY10" fmla="*/ 247649 h 247650"/>
                <a:gd name="connsiteX11" fmla="*/ 66789 w 266700"/>
                <a:gd name="connsiteY11" fmla="*/ 247650 h 247650"/>
                <a:gd name="connsiteX12" fmla="*/ 57264 w 266700"/>
                <a:gd name="connsiteY12" fmla="*/ 238132 h 247650"/>
                <a:gd name="connsiteX13" fmla="*/ 66789 w 266700"/>
                <a:gd name="connsiteY13" fmla="*/ 228612 h 247650"/>
                <a:gd name="connsiteX14" fmla="*/ 95345 w 266700"/>
                <a:gd name="connsiteY14" fmla="*/ 228612 h 247650"/>
                <a:gd name="connsiteX15" fmla="*/ 95345 w 266700"/>
                <a:gd name="connsiteY15" fmla="*/ 209550 h 247650"/>
                <a:gd name="connsiteX16" fmla="*/ 30956 w 266700"/>
                <a:gd name="connsiteY16" fmla="*/ 209550 h 247650"/>
                <a:gd name="connsiteX17" fmla="*/ 0 w 266700"/>
                <a:gd name="connsiteY17" fmla="*/ 178594 h 247650"/>
                <a:gd name="connsiteX18" fmla="*/ 0 w 266700"/>
                <a:gd name="connsiteY18" fmla="*/ 30956 h 247650"/>
                <a:gd name="connsiteX19" fmla="*/ 114395 w 266700"/>
                <a:gd name="connsiteY19" fmla="*/ 209550 h 247650"/>
                <a:gd name="connsiteX20" fmla="*/ 114395 w 266700"/>
                <a:gd name="connsiteY20" fmla="*/ 228612 h 247650"/>
                <a:gd name="connsiteX21" fmla="*/ 152456 w 266700"/>
                <a:gd name="connsiteY21" fmla="*/ 228612 h 247650"/>
                <a:gd name="connsiteX22" fmla="*/ 152456 w 266700"/>
                <a:gd name="connsiteY22" fmla="*/ 209550 h 247650"/>
                <a:gd name="connsiteX23" fmla="*/ 114395 w 266700"/>
                <a:gd name="connsiteY23" fmla="*/ 2095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700" h="247650">
                  <a:moveTo>
                    <a:pt x="0" y="30956"/>
                  </a:moveTo>
                  <a:cubicBezTo>
                    <a:pt x="0" y="13860"/>
                    <a:pt x="13860" y="0"/>
                    <a:pt x="30956" y="0"/>
                  </a:cubicBezTo>
                  <a:lnTo>
                    <a:pt x="235744" y="0"/>
                  </a:lnTo>
                  <a:cubicBezTo>
                    <a:pt x="252840" y="0"/>
                    <a:pt x="266700" y="13860"/>
                    <a:pt x="266700" y="30956"/>
                  </a:cubicBezTo>
                  <a:lnTo>
                    <a:pt x="266700" y="178594"/>
                  </a:lnTo>
                  <a:cubicBezTo>
                    <a:pt x="266700" y="195690"/>
                    <a:pt x="252840" y="209550"/>
                    <a:pt x="235744" y="209550"/>
                  </a:cubicBezTo>
                  <a:lnTo>
                    <a:pt x="171506" y="209550"/>
                  </a:lnTo>
                  <a:lnTo>
                    <a:pt x="171506" y="228611"/>
                  </a:lnTo>
                  <a:lnTo>
                    <a:pt x="200065" y="228611"/>
                  </a:lnTo>
                  <a:cubicBezTo>
                    <a:pt x="205326" y="228611"/>
                    <a:pt x="209590" y="232873"/>
                    <a:pt x="209590" y="238130"/>
                  </a:cubicBezTo>
                  <a:cubicBezTo>
                    <a:pt x="209590" y="243388"/>
                    <a:pt x="205326" y="247649"/>
                    <a:pt x="200066" y="247649"/>
                  </a:cubicBezTo>
                  <a:lnTo>
                    <a:pt x="66789" y="247650"/>
                  </a:lnTo>
                  <a:cubicBezTo>
                    <a:pt x="61529" y="247650"/>
                    <a:pt x="57264" y="243389"/>
                    <a:pt x="57264" y="238132"/>
                  </a:cubicBezTo>
                  <a:cubicBezTo>
                    <a:pt x="57264" y="232875"/>
                    <a:pt x="61528" y="228612"/>
                    <a:pt x="66789" y="228612"/>
                  </a:cubicBezTo>
                  <a:lnTo>
                    <a:pt x="95345" y="228612"/>
                  </a:lnTo>
                  <a:lnTo>
                    <a:pt x="95345" y="209550"/>
                  </a:lnTo>
                  <a:lnTo>
                    <a:pt x="30956" y="209550"/>
                  </a:lnTo>
                  <a:cubicBezTo>
                    <a:pt x="13860" y="209550"/>
                    <a:pt x="0" y="195690"/>
                    <a:pt x="0" y="178594"/>
                  </a:cubicBezTo>
                  <a:lnTo>
                    <a:pt x="0" y="30956"/>
                  </a:lnTo>
                  <a:close/>
                  <a:moveTo>
                    <a:pt x="114395" y="209550"/>
                  </a:moveTo>
                  <a:lnTo>
                    <a:pt x="114395" y="228612"/>
                  </a:lnTo>
                  <a:lnTo>
                    <a:pt x="152456" y="228612"/>
                  </a:lnTo>
                  <a:lnTo>
                    <a:pt x="152456" y="209550"/>
                  </a:lnTo>
                  <a:lnTo>
                    <a:pt x="114395" y="20955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E6B9EB-3684-B6F8-F127-E3646120D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56618" y="3045425"/>
            <a:ext cx="648400" cy="648400"/>
            <a:chOff x="5956618" y="3045425"/>
            <a:chExt cx="648400" cy="648400"/>
          </a:xfrm>
        </p:grpSpPr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6DC123A3-B416-8506-5D4C-3AF8975140D5}"/>
                </a:ext>
              </a:extLst>
            </p:cNvPr>
            <p:cNvSpPr/>
            <p:nvPr/>
          </p:nvSpPr>
          <p:spPr bwMode="auto">
            <a:xfrm>
              <a:off x="5956618" y="3045425"/>
              <a:ext cx="648400" cy="648400"/>
            </a:xfrm>
            <a:prstGeom prst="roundRect">
              <a:avLst>
                <a:gd name="adj" fmla="val 981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579DE3E-70DE-4B49-BB47-034BB07BA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7208" y="3231512"/>
              <a:ext cx="507220" cy="284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68BD33-C4F1-C474-C59E-A2CEB062C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56618" y="3913640"/>
            <a:ext cx="648400" cy="648400"/>
            <a:chOff x="5956618" y="3913640"/>
            <a:chExt cx="648400" cy="648400"/>
          </a:xfrm>
        </p:grpSpPr>
        <p:sp>
          <p:nvSpPr>
            <p:cNvPr id="1039" name="Rectangle: Rounded Corners 1038">
              <a:extLst>
                <a:ext uri="{FF2B5EF4-FFF2-40B4-BE49-F238E27FC236}">
                  <a16:creationId xmlns:a16="http://schemas.microsoft.com/office/drawing/2014/main" id="{DB0242B9-7330-3057-E3BF-78CB5FE83802}"/>
                </a:ext>
              </a:extLst>
            </p:cNvPr>
            <p:cNvSpPr/>
            <p:nvPr/>
          </p:nvSpPr>
          <p:spPr bwMode="auto">
            <a:xfrm>
              <a:off x="5956618" y="3913640"/>
              <a:ext cx="648400" cy="648400"/>
            </a:xfrm>
            <a:prstGeom prst="roundRect">
              <a:avLst>
                <a:gd name="adj" fmla="val 981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6CBB5FC-EA0B-9861-955E-14E1F246B015}"/>
                </a:ext>
              </a:extLst>
            </p:cNvPr>
            <p:cNvSpPr/>
            <p:nvPr/>
          </p:nvSpPr>
          <p:spPr>
            <a:xfrm>
              <a:off x="6138386" y="4042212"/>
              <a:ext cx="288653" cy="373999"/>
            </a:xfrm>
            <a:custGeom>
              <a:avLst/>
              <a:gdLst>
                <a:gd name="connsiteX0" fmla="*/ 107501 w 288653"/>
                <a:gd name="connsiteY0" fmla="*/ 212505 h 373999"/>
                <a:gd name="connsiteX1" fmla="*/ 161461 w 288653"/>
                <a:gd name="connsiteY1" fmla="*/ 266481 h 373999"/>
                <a:gd name="connsiteX2" fmla="*/ 115653 w 288653"/>
                <a:gd name="connsiteY2" fmla="*/ 335449 h 373999"/>
                <a:gd name="connsiteX3" fmla="*/ 23127 w 288653"/>
                <a:gd name="connsiteY3" fmla="*/ 373999 h 373999"/>
                <a:gd name="connsiteX4" fmla="*/ 14435 w 288653"/>
                <a:gd name="connsiteY4" fmla="*/ 365306 h 373999"/>
                <a:gd name="connsiteX5" fmla="*/ 68972 w 288653"/>
                <a:gd name="connsiteY5" fmla="*/ 310766 h 373999"/>
                <a:gd name="connsiteX6" fmla="*/ 77549 w 288653"/>
                <a:gd name="connsiteY6" fmla="*/ 310766 h 373999"/>
                <a:gd name="connsiteX7" fmla="*/ 83292 w 288653"/>
                <a:gd name="connsiteY7" fmla="*/ 296446 h 373999"/>
                <a:gd name="connsiteX8" fmla="*/ 68972 w 288653"/>
                <a:gd name="connsiteY8" fmla="*/ 290703 h 373999"/>
                <a:gd name="connsiteX9" fmla="*/ 63229 w 288653"/>
                <a:gd name="connsiteY9" fmla="*/ 305023 h 373999"/>
                <a:gd name="connsiteX10" fmla="*/ 8692 w 288653"/>
                <a:gd name="connsiteY10" fmla="*/ 359563 h 373999"/>
                <a:gd name="connsiteX11" fmla="*/ 0 w 288653"/>
                <a:gd name="connsiteY11" fmla="*/ 350867 h 373999"/>
                <a:gd name="connsiteX12" fmla="*/ 38550 w 288653"/>
                <a:gd name="connsiteY12" fmla="*/ 258345 h 373999"/>
                <a:gd name="connsiteX13" fmla="*/ 107501 w 288653"/>
                <a:gd name="connsiteY13" fmla="*/ 212505 h 373999"/>
                <a:gd name="connsiteX14" fmla="*/ 288653 w 288653"/>
                <a:gd name="connsiteY14" fmla="*/ 0 h 373999"/>
                <a:gd name="connsiteX15" fmla="*/ 288653 w 288653"/>
                <a:gd name="connsiteY15" fmla="*/ 147477 h 373999"/>
                <a:gd name="connsiteX16" fmla="*/ 180912 w 288653"/>
                <a:gd name="connsiteY16" fmla="*/ 262569 h 373999"/>
                <a:gd name="connsiteX17" fmla="*/ 111522 w 288653"/>
                <a:gd name="connsiteY17" fmla="*/ 193175 h 373999"/>
                <a:gd name="connsiteX18" fmla="*/ 288653 w 288653"/>
                <a:gd name="connsiteY18" fmla="*/ 0 h 37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8653" h="373999">
                  <a:moveTo>
                    <a:pt x="107501" y="212505"/>
                  </a:moveTo>
                  <a:lnTo>
                    <a:pt x="161461" y="266481"/>
                  </a:lnTo>
                  <a:cubicBezTo>
                    <a:pt x="120868" y="307151"/>
                    <a:pt x="115653" y="335449"/>
                    <a:pt x="115653" y="335449"/>
                  </a:cubicBezTo>
                  <a:cubicBezTo>
                    <a:pt x="82205" y="340832"/>
                    <a:pt x="50502" y="354041"/>
                    <a:pt x="23127" y="373999"/>
                  </a:cubicBezTo>
                  <a:lnTo>
                    <a:pt x="14435" y="365306"/>
                  </a:lnTo>
                  <a:lnTo>
                    <a:pt x="68972" y="310766"/>
                  </a:lnTo>
                  <a:cubicBezTo>
                    <a:pt x="71711" y="311937"/>
                    <a:pt x="74809" y="311937"/>
                    <a:pt x="77549" y="310766"/>
                  </a:cubicBezTo>
                  <a:cubicBezTo>
                    <a:pt x="83089" y="308397"/>
                    <a:pt x="85660" y="301986"/>
                    <a:pt x="83292" y="296446"/>
                  </a:cubicBezTo>
                  <a:cubicBezTo>
                    <a:pt x="80923" y="290906"/>
                    <a:pt x="74512" y="288334"/>
                    <a:pt x="68972" y="290703"/>
                  </a:cubicBezTo>
                  <a:cubicBezTo>
                    <a:pt x="63432" y="293071"/>
                    <a:pt x="60860" y="299482"/>
                    <a:pt x="63229" y="305023"/>
                  </a:cubicBezTo>
                  <a:lnTo>
                    <a:pt x="8692" y="359563"/>
                  </a:lnTo>
                  <a:lnTo>
                    <a:pt x="0" y="350867"/>
                  </a:lnTo>
                  <a:cubicBezTo>
                    <a:pt x="19956" y="323492"/>
                    <a:pt x="33165" y="291792"/>
                    <a:pt x="38550" y="258345"/>
                  </a:cubicBezTo>
                  <a:cubicBezTo>
                    <a:pt x="38550" y="258345"/>
                    <a:pt x="66811" y="253098"/>
                    <a:pt x="107501" y="212505"/>
                  </a:cubicBezTo>
                  <a:close/>
                  <a:moveTo>
                    <a:pt x="288653" y="0"/>
                  </a:moveTo>
                  <a:lnTo>
                    <a:pt x="288653" y="147477"/>
                  </a:lnTo>
                  <a:cubicBezTo>
                    <a:pt x="277410" y="157805"/>
                    <a:pt x="180912" y="262569"/>
                    <a:pt x="180912" y="262569"/>
                  </a:cubicBezTo>
                  <a:lnTo>
                    <a:pt x="111522" y="193175"/>
                  </a:lnTo>
                  <a:cubicBezTo>
                    <a:pt x="111522" y="193175"/>
                    <a:pt x="240319" y="51990"/>
                    <a:pt x="2886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54" name="TextBox 1053">
            <a:extLst>
              <a:ext uri="{FF2B5EF4-FFF2-40B4-BE49-F238E27FC236}">
                <a16:creationId xmlns:a16="http://schemas.microsoft.com/office/drawing/2014/main" id="{8053B092-6A3F-A297-D231-CEB1FD0E8855}"/>
              </a:ext>
            </a:extLst>
          </p:cNvPr>
          <p:cNvSpPr txBox="1"/>
          <p:nvPr/>
        </p:nvSpPr>
        <p:spPr>
          <a:xfrm>
            <a:off x="6605018" y="4857424"/>
            <a:ext cx="4081310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 the Microsoft Learning Path</a:t>
            </a:r>
          </a:p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2"/>
              </a:rPr>
              <a:t>aka.ms/learnsqlserver2022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563B9-A2E7-71C9-F690-0A1C1984A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56618" y="4779446"/>
            <a:ext cx="648400" cy="648400"/>
            <a:chOff x="5956618" y="4779446"/>
            <a:chExt cx="648400" cy="648400"/>
          </a:xfrm>
        </p:grpSpPr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AD228547-907F-8E46-B77F-C31FABB2C6A9}"/>
                </a:ext>
              </a:extLst>
            </p:cNvPr>
            <p:cNvSpPr/>
            <p:nvPr/>
          </p:nvSpPr>
          <p:spPr bwMode="auto">
            <a:xfrm>
              <a:off x="5956618" y="4779446"/>
              <a:ext cx="648400" cy="648400"/>
            </a:xfrm>
            <a:prstGeom prst="roundRect">
              <a:avLst>
                <a:gd name="adj" fmla="val 981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57" name="Graphic 1055">
              <a:extLst>
                <a:ext uri="{FF2B5EF4-FFF2-40B4-BE49-F238E27FC236}">
                  <a16:creationId xmlns:a16="http://schemas.microsoft.com/office/drawing/2014/main" id="{BB99EAB9-02A2-E2A9-39FA-00B0038B3032}"/>
                </a:ext>
              </a:extLst>
            </p:cNvPr>
            <p:cNvSpPr/>
            <p:nvPr/>
          </p:nvSpPr>
          <p:spPr>
            <a:xfrm>
              <a:off x="6138987" y="4938183"/>
              <a:ext cx="283662" cy="330924"/>
            </a:xfrm>
            <a:custGeom>
              <a:avLst/>
              <a:gdLst>
                <a:gd name="connsiteX0" fmla="*/ 85692 w 171417"/>
                <a:gd name="connsiteY0" fmla="*/ 133304 h 199978"/>
                <a:gd name="connsiteX1" fmla="*/ 89655 w 171417"/>
                <a:gd name="connsiteY1" fmla="*/ 114255 h 199978"/>
                <a:gd name="connsiteX2" fmla="*/ 21420 w 171417"/>
                <a:gd name="connsiteY2" fmla="*/ 114255 h 199978"/>
                <a:gd name="connsiteX3" fmla="*/ 0 w 171417"/>
                <a:gd name="connsiteY3" fmla="*/ 135676 h 199978"/>
                <a:gd name="connsiteX4" fmla="*/ 0 w 171417"/>
                <a:gd name="connsiteY4" fmla="*/ 144438 h 199978"/>
                <a:gd name="connsiteX5" fmla="*/ 4861 w 171417"/>
                <a:gd name="connsiteY5" fmla="*/ 159638 h 199978"/>
                <a:gd name="connsiteX6" fmla="*/ 76166 w 171417"/>
                <a:gd name="connsiteY6" fmla="*/ 190466 h 199978"/>
                <a:gd name="connsiteX7" fmla="*/ 106689 w 171417"/>
                <a:gd name="connsiteY7" fmla="*/ 186844 h 199978"/>
                <a:gd name="connsiteX8" fmla="*/ 103391 w 171417"/>
                <a:gd name="connsiteY8" fmla="*/ 170353 h 199978"/>
                <a:gd name="connsiteX9" fmla="*/ 85692 w 171417"/>
                <a:gd name="connsiteY9" fmla="*/ 133304 h 199978"/>
                <a:gd name="connsiteX10" fmla="*/ 123791 w 171417"/>
                <a:gd name="connsiteY10" fmla="*/ 47625 h 199978"/>
                <a:gd name="connsiteX11" fmla="*/ 76166 w 171417"/>
                <a:gd name="connsiteY11" fmla="*/ 0 h 199978"/>
                <a:gd name="connsiteX12" fmla="*/ 28541 w 171417"/>
                <a:gd name="connsiteY12" fmla="*/ 47625 h 199978"/>
                <a:gd name="connsiteX13" fmla="*/ 76166 w 171417"/>
                <a:gd name="connsiteY13" fmla="*/ 95250 h 199978"/>
                <a:gd name="connsiteX14" fmla="*/ 123791 w 171417"/>
                <a:gd name="connsiteY14" fmla="*/ 47625 h 199978"/>
                <a:gd name="connsiteX15" fmla="*/ 171417 w 171417"/>
                <a:gd name="connsiteY15" fmla="*/ 133304 h 199978"/>
                <a:gd name="connsiteX16" fmla="*/ 154622 w 171417"/>
                <a:gd name="connsiteY16" fmla="*/ 164895 h 199978"/>
                <a:gd name="connsiteX17" fmla="*/ 153320 w 171417"/>
                <a:gd name="connsiteY17" fmla="*/ 171404 h 199978"/>
                <a:gd name="connsiteX18" fmla="*/ 113315 w 171417"/>
                <a:gd name="connsiteY18" fmla="*/ 171404 h 199978"/>
                <a:gd name="connsiteX19" fmla="*/ 112013 w 171417"/>
                <a:gd name="connsiteY19" fmla="*/ 164895 h 199978"/>
                <a:gd name="connsiteX20" fmla="*/ 95217 w 171417"/>
                <a:gd name="connsiteY20" fmla="*/ 133304 h 199978"/>
                <a:gd name="connsiteX21" fmla="*/ 133317 w 171417"/>
                <a:gd name="connsiteY21" fmla="*/ 95204 h 199978"/>
                <a:gd name="connsiteX22" fmla="*/ 171417 w 171417"/>
                <a:gd name="connsiteY22" fmla="*/ 133304 h 199978"/>
                <a:gd name="connsiteX23" fmla="*/ 115220 w 171417"/>
                <a:gd name="connsiteY23" fmla="*/ 180929 h 199978"/>
                <a:gd name="connsiteX24" fmla="*/ 116733 w 171417"/>
                <a:gd name="connsiteY24" fmla="*/ 188493 h 199978"/>
                <a:gd name="connsiteX25" fmla="*/ 130743 w 171417"/>
                <a:gd name="connsiteY25" fmla="*/ 199979 h 199978"/>
                <a:gd name="connsiteX26" fmla="*/ 135892 w 171417"/>
                <a:gd name="connsiteY26" fmla="*/ 199979 h 199978"/>
                <a:gd name="connsiteX27" fmla="*/ 149902 w 171417"/>
                <a:gd name="connsiteY27" fmla="*/ 188493 h 199978"/>
                <a:gd name="connsiteX28" fmla="*/ 151415 w 171417"/>
                <a:gd name="connsiteY28" fmla="*/ 180929 h 199978"/>
                <a:gd name="connsiteX29" fmla="*/ 115220 w 171417"/>
                <a:gd name="connsiteY29" fmla="*/ 180929 h 19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1417" h="199978">
                  <a:moveTo>
                    <a:pt x="85692" y="133304"/>
                  </a:moveTo>
                  <a:cubicBezTo>
                    <a:pt x="85692" y="126531"/>
                    <a:pt x="87106" y="120089"/>
                    <a:pt x="89655" y="114255"/>
                  </a:cubicBezTo>
                  <a:lnTo>
                    <a:pt x="21420" y="114255"/>
                  </a:lnTo>
                  <a:cubicBezTo>
                    <a:pt x="9590" y="114255"/>
                    <a:pt x="0" y="123845"/>
                    <a:pt x="0" y="135676"/>
                  </a:cubicBezTo>
                  <a:lnTo>
                    <a:pt x="0" y="144438"/>
                  </a:lnTo>
                  <a:cubicBezTo>
                    <a:pt x="0" y="149888"/>
                    <a:pt x="1699" y="155201"/>
                    <a:pt x="4861" y="159638"/>
                  </a:cubicBezTo>
                  <a:cubicBezTo>
                    <a:pt x="19550" y="180254"/>
                    <a:pt x="43582" y="190466"/>
                    <a:pt x="76166" y="190466"/>
                  </a:cubicBezTo>
                  <a:cubicBezTo>
                    <a:pt x="87358" y="190466"/>
                    <a:pt x="97543" y="189261"/>
                    <a:pt x="106689" y="186844"/>
                  </a:cubicBezTo>
                  <a:lnTo>
                    <a:pt x="103391" y="170353"/>
                  </a:lnTo>
                  <a:cubicBezTo>
                    <a:pt x="92610" y="161634"/>
                    <a:pt x="85692" y="148278"/>
                    <a:pt x="85692" y="133304"/>
                  </a:cubicBezTo>
                  <a:close/>
                  <a:moveTo>
                    <a:pt x="123791" y="47625"/>
                  </a:moveTo>
                  <a:cubicBezTo>
                    <a:pt x="123791" y="21322"/>
                    <a:pt x="102469" y="0"/>
                    <a:pt x="76166" y="0"/>
                  </a:cubicBezTo>
                  <a:cubicBezTo>
                    <a:pt x="49864" y="0"/>
                    <a:pt x="28541" y="21322"/>
                    <a:pt x="28541" y="47625"/>
                  </a:cubicBezTo>
                  <a:cubicBezTo>
                    <a:pt x="28541" y="73928"/>
                    <a:pt x="49864" y="95250"/>
                    <a:pt x="76166" y="95250"/>
                  </a:cubicBezTo>
                  <a:cubicBezTo>
                    <a:pt x="102469" y="95250"/>
                    <a:pt x="123791" y="73928"/>
                    <a:pt x="123791" y="47625"/>
                  </a:cubicBezTo>
                  <a:close/>
                  <a:moveTo>
                    <a:pt x="171417" y="133304"/>
                  </a:moveTo>
                  <a:cubicBezTo>
                    <a:pt x="171417" y="146454"/>
                    <a:pt x="164755" y="158049"/>
                    <a:pt x="154622" y="164895"/>
                  </a:cubicBezTo>
                  <a:lnTo>
                    <a:pt x="153320" y="171404"/>
                  </a:lnTo>
                  <a:lnTo>
                    <a:pt x="113315" y="171404"/>
                  </a:lnTo>
                  <a:lnTo>
                    <a:pt x="112013" y="164895"/>
                  </a:lnTo>
                  <a:cubicBezTo>
                    <a:pt x="101880" y="158049"/>
                    <a:pt x="95217" y="146454"/>
                    <a:pt x="95217" y="133304"/>
                  </a:cubicBezTo>
                  <a:cubicBezTo>
                    <a:pt x="95217" y="112262"/>
                    <a:pt x="112276" y="95204"/>
                    <a:pt x="133317" y="95204"/>
                  </a:cubicBezTo>
                  <a:cubicBezTo>
                    <a:pt x="154359" y="95204"/>
                    <a:pt x="171417" y="112262"/>
                    <a:pt x="171417" y="133304"/>
                  </a:cubicBezTo>
                  <a:close/>
                  <a:moveTo>
                    <a:pt x="115220" y="180929"/>
                  </a:moveTo>
                  <a:lnTo>
                    <a:pt x="116733" y="188493"/>
                  </a:lnTo>
                  <a:cubicBezTo>
                    <a:pt x="118069" y="195171"/>
                    <a:pt x="123932" y="199979"/>
                    <a:pt x="130743" y="199979"/>
                  </a:cubicBezTo>
                  <a:lnTo>
                    <a:pt x="135892" y="199979"/>
                  </a:lnTo>
                  <a:cubicBezTo>
                    <a:pt x="142702" y="199979"/>
                    <a:pt x="148566" y="195171"/>
                    <a:pt x="149902" y="188493"/>
                  </a:cubicBezTo>
                  <a:lnTo>
                    <a:pt x="151415" y="180929"/>
                  </a:lnTo>
                  <a:lnTo>
                    <a:pt x="115220" y="18092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E5DD4BE-44B6-55F9-4C40-CDAB1BA603F6}"/>
              </a:ext>
            </a:extLst>
          </p:cNvPr>
          <p:cNvSpPr txBox="1"/>
          <p:nvPr/>
        </p:nvSpPr>
        <p:spPr>
          <a:xfrm>
            <a:off x="1226908" y="4885983"/>
            <a:ext cx="1927387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Read the book</a:t>
            </a:r>
          </a:p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2"/>
              </a:rPr>
              <a:t>aka.ms/sql2022book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CCB55E3-9444-926F-AC60-C7669D1E23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922" y="4892528"/>
            <a:ext cx="345127" cy="49244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65BBF8-0D4B-5FBC-DF49-934CC9B3BFBF}"/>
              </a:ext>
            </a:extLst>
          </p:cNvPr>
          <p:cNvSpPr/>
          <p:nvPr/>
        </p:nvSpPr>
        <p:spPr bwMode="auto">
          <a:xfrm>
            <a:off x="588263" y="5697272"/>
            <a:ext cx="648400" cy="648400"/>
          </a:xfrm>
          <a:prstGeom prst="roundRect">
            <a:avLst>
              <a:gd name="adj" fmla="val 9812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62210-B309-A340-A0D7-BF1A8A8875F8}"/>
              </a:ext>
            </a:extLst>
          </p:cNvPr>
          <p:cNvSpPr txBox="1"/>
          <p:nvPr/>
        </p:nvSpPr>
        <p:spPr>
          <a:xfrm>
            <a:off x="1236663" y="5775250"/>
            <a:ext cx="2684709" cy="492443"/>
          </a:xfrm>
          <a:prstGeom prst="rect">
            <a:avLst/>
          </a:prstGeom>
          <a:noFill/>
        </p:spPr>
        <p:txBody>
          <a:bodyPr wrap="none" lIns="274320" tIns="0" rIns="0" bIns="0" rtlCol="0">
            <a:spAutoFit/>
          </a:bodyPr>
          <a:lstStyle/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Try out the workshop</a:t>
            </a:r>
          </a:p>
          <a:p>
            <a:pPr marL="0" marR="0" lvl="0" indent="0" algn="l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4"/>
              </a:rPr>
              <a:t>aka.ms/sql2022workshop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Graphic 20" descr="Classroom with solid fill">
            <a:extLst>
              <a:ext uri="{FF2B5EF4-FFF2-40B4-BE49-F238E27FC236}">
                <a16:creationId xmlns:a16="http://schemas.microsoft.com/office/drawing/2014/main" id="{A46E5DDB-AF19-9CCD-AE3C-BCCA51A75C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8813" y="5754200"/>
            <a:ext cx="527790" cy="5277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4A0771-FE74-1515-274A-8E26A7FC0D42}"/>
              </a:ext>
            </a:extLst>
          </p:cNvPr>
          <p:cNvSpPr txBox="1"/>
          <p:nvPr/>
        </p:nvSpPr>
        <p:spPr>
          <a:xfrm>
            <a:off x="7851267" y="139444"/>
            <a:ext cx="392017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https://aka.ms/sqlserver2022decks</a:t>
            </a:r>
          </a:p>
          <a:p>
            <a:pPr algn="l"/>
            <a:r>
              <a:rPr lang="en-US" sz="2000"/>
              <a:t>https://aka.ms/bobsqldemos</a:t>
            </a:r>
          </a:p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1999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EFC93-BEB7-C23F-CF8E-B1ACC0A6C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2" y="1143000"/>
            <a:ext cx="5329809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Session feedback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AAEF4-48A6-8C17-26B1-A85A3C71F1CF}"/>
              </a:ext>
            </a:extLst>
          </p:cNvPr>
          <p:cNvSpPr txBox="1"/>
          <p:nvPr/>
        </p:nvSpPr>
        <p:spPr>
          <a:xfrm>
            <a:off x="851183" y="4407408"/>
            <a:ext cx="4846320" cy="133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0" i="0">
                <a:effectLst/>
                <a:highlight>
                  <a:srgbClr val="FFFFFF"/>
                </a:highlight>
                <a:hlinkClick r:id="rId2"/>
              </a:rPr>
              <a:t>https://sqlb.it/?12742</a:t>
            </a:r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A graphic describing the SQLBits 2024 conference">
            <a:extLst>
              <a:ext uri="{FF2B5EF4-FFF2-40B4-BE49-F238E27FC236}">
                <a16:creationId xmlns:a16="http://schemas.microsoft.com/office/drawing/2014/main" id="{EB964972-0878-B26D-A128-F21F0DF04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995347"/>
            <a:ext cx="5441001" cy="15370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7C7B1-6610-3E09-F783-5A24F896F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526" y="3522180"/>
            <a:ext cx="3143861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8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B099-5211-3CA3-EFEF-317E7616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Hidden Gems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54098-0896-483B-29C7-B14CE0B0144E}"/>
              </a:ext>
            </a:extLst>
          </p:cNvPr>
          <p:cNvSpPr txBox="1"/>
          <p:nvPr/>
        </p:nvSpPr>
        <p:spPr>
          <a:xfrm>
            <a:off x="1236663" y="1673638"/>
            <a:ext cx="10376502" cy="4508927"/>
          </a:xfrm>
          <a:prstGeom prst="rect">
            <a:avLst/>
          </a:prstGeom>
          <a:noFill/>
        </p:spPr>
        <p:txBody>
          <a:bodyPr wrap="square" lIns="182880" tIns="0" rIns="0" bIns="0" rtlCol="0">
            <a:spAutoFit/>
          </a:bodyPr>
          <a:lstStyle/>
          <a:p>
            <a:pPr algn="l">
              <a:spcAft>
                <a:spcPts val="30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Hands-free </a:t>
            </a:r>
            <a:r>
              <a:rPr lang="en-US" sz="28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tempdb</a:t>
            </a:r>
            <a:endParaRPr lang="en-US" sz="2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algn="l">
              <a:spcAft>
                <a:spcPts val="30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XML compression</a:t>
            </a:r>
          </a:p>
          <a:p>
            <a:pPr>
              <a:spcAft>
                <a:spcPts val="30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Async stats update with low priority</a:t>
            </a:r>
          </a:p>
          <a:p>
            <a:pPr algn="l">
              <a:spcAft>
                <a:spcPts val="30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Statistics auto-drop</a:t>
            </a:r>
          </a:p>
          <a:p>
            <a:pPr algn="l">
              <a:spcAft>
                <a:spcPts val="30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T-SQL improvements</a:t>
            </a:r>
          </a:p>
          <a:p>
            <a:pPr algn="l">
              <a:spcAft>
                <a:spcPts val="3000"/>
              </a:spcAft>
              <a:buClr>
                <a:srgbClr val="00B050"/>
              </a:buClr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Purvi’s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0CF797-C10C-6B71-F621-AB7C55C4C836}"/>
              </a:ext>
            </a:extLst>
          </p:cNvPr>
          <p:cNvGrpSpPr/>
          <p:nvPr/>
        </p:nvGrpSpPr>
        <p:grpSpPr>
          <a:xfrm>
            <a:off x="554135" y="1575940"/>
            <a:ext cx="657827" cy="657827"/>
            <a:chOff x="578835" y="1575940"/>
            <a:chExt cx="657827" cy="6578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FAA57F-B96F-AA5F-AE41-D4F3F3E30816}"/>
                </a:ext>
              </a:extLst>
            </p:cNvPr>
            <p:cNvSpPr/>
            <p:nvPr/>
          </p:nvSpPr>
          <p:spPr bwMode="auto">
            <a:xfrm>
              <a:off x="578835" y="1575940"/>
              <a:ext cx="657827" cy="6578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D256DC-2E0F-4C56-3DF2-144B2F11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12337" y="1604977"/>
              <a:ext cx="577516" cy="57751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041951-32D6-7199-2F5D-62990354D7D5}"/>
              </a:ext>
            </a:extLst>
          </p:cNvPr>
          <p:cNvGrpSpPr/>
          <p:nvPr/>
        </p:nvGrpSpPr>
        <p:grpSpPr>
          <a:xfrm>
            <a:off x="554135" y="2366499"/>
            <a:ext cx="657827" cy="657827"/>
            <a:chOff x="578835" y="1575940"/>
            <a:chExt cx="657827" cy="6578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A39792-2CE5-62F7-5D10-C1B91D9D0455}"/>
                </a:ext>
              </a:extLst>
            </p:cNvPr>
            <p:cNvSpPr/>
            <p:nvPr/>
          </p:nvSpPr>
          <p:spPr bwMode="auto">
            <a:xfrm>
              <a:off x="578835" y="1575940"/>
              <a:ext cx="657827" cy="6578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43F15C2-514F-59FA-043C-EB8FA0ED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12337" y="1604977"/>
              <a:ext cx="577516" cy="57751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495307-81E5-676D-86A5-8CFEA6519B71}"/>
              </a:ext>
            </a:extLst>
          </p:cNvPr>
          <p:cNvGrpSpPr/>
          <p:nvPr/>
        </p:nvGrpSpPr>
        <p:grpSpPr>
          <a:xfrm>
            <a:off x="554135" y="3157058"/>
            <a:ext cx="657827" cy="657827"/>
            <a:chOff x="578835" y="1575940"/>
            <a:chExt cx="657827" cy="65782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DAEDFD-3AE8-D1D9-D522-8736611D37D8}"/>
                </a:ext>
              </a:extLst>
            </p:cNvPr>
            <p:cNvSpPr/>
            <p:nvPr/>
          </p:nvSpPr>
          <p:spPr bwMode="auto">
            <a:xfrm>
              <a:off x="578835" y="1575940"/>
              <a:ext cx="657827" cy="6578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" name="Picture 2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0CCFAD37-496F-429A-0391-858C6869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12337" y="1604977"/>
              <a:ext cx="577516" cy="57751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8A2599-AFF6-F322-6E5A-960644DB3139}"/>
              </a:ext>
            </a:extLst>
          </p:cNvPr>
          <p:cNvGrpSpPr/>
          <p:nvPr/>
        </p:nvGrpSpPr>
        <p:grpSpPr>
          <a:xfrm>
            <a:off x="554135" y="3947617"/>
            <a:ext cx="657827" cy="657827"/>
            <a:chOff x="578835" y="1575940"/>
            <a:chExt cx="657827" cy="65782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991B16B-8B7C-7346-ACDF-B0106616C291}"/>
                </a:ext>
              </a:extLst>
            </p:cNvPr>
            <p:cNvSpPr/>
            <p:nvPr/>
          </p:nvSpPr>
          <p:spPr bwMode="auto">
            <a:xfrm>
              <a:off x="578835" y="1575940"/>
              <a:ext cx="657827" cy="6578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41D3E9C-79CF-0EE8-9E50-498C902E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12337" y="1604977"/>
              <a:ext cx="577516" cy="57751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09806F-BA3F-535F-574F-1BADE973F151}"/>
              </a:ext>
            </a:extLst>
          </p:cNvPr>
          <p:cNvGrpSpPr/>
          <p:nvPr/>
        </p:nvGrpSpPr>
        <p:grpSpPr>
          <a:xfrm>
            <a:off x="554135" y="4738176"/>
            <a:ext cx="657827" cy="657827"/>
            <a:chOff x="578835" y="1575940"/>
            <a:chExt cx="657827" cy="65782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1686639-748C-8476-77D7-78A0BD948E81}"/>
                </a:ext>
              </a:extLst>
            </p:cNvPr>
            <p:cNvSpPr/>
            <p:nvPr/>
          </p:nvSpPr>
          <p:spPr bwMode="auto">
            <a:xfrm>
              <a:off x="578835" y="1575940"/>
              <a:ext cx="657827" cy="6578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Picture 33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60ED4B5B-D985-44FE-4173-26DC5EAD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12337" y="1604977"/>
              <a:ext cx="577516" cy="57751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8EA3174-C921-25BD-5B8A-FD635027EF03}"/>
              </a:ext>
            </a:extLst>
          </p:cNvPr>
          <p:cNvGrpSpPr/>
          <p:nvPr/>
        </p:nvGrpSpPr>
        <p:grpSpPr>
          <a:xfrm>
            <a:off x="554135" y="5528737"/>
            <a:ext cx="657827" cy="657827"/>
            <a:chOff x="578835" y="1575940"/>
            <a:chExt cx="657827" cy="65782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F6B033-185B-9762-C3A4-5FDD42BE5E8B}"/>
                </a:ext>
              </a:extLst>
            </p:cNvPr>
            <p:cNvSpPr/>
            <p:nvPr/>
          </p:nvSpPr>
          <p:spPr bwMode="auto">
            <a:xfrm>
              <a:off x="578835" y="1575940"/>
              <a:ext cx="657827" cy="65782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88900" dist="38100" dir="2700000" sx="101000" sy="101000" algn="ctr" rotWithShape="0">
                <a:srgbClr val="000000">
                  <a:alpha val="1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8B299B3-98CD-223C-6EB9-D0A8BA4F7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12337" y="1604977"/>
              <a:ext cx="577516" cy="577516"/>
            </a:xfrm>
            <a:prstGeom prst="rect">
              <a:avLst/>
            </a:prstGeom>
          </p:spPr>
        </p:pic>
      </p:grpSp>
      <p:pic>
        <p:nvPicPr>
          <p:cNvPr id="9" name="Picture 8" descr="A graphic describing the SQLBits 2024 conference">
            <a:extLst>
              <a:ext uri="{FF2B5EF4-FFF2-40B4-BE49-F238E27FC236}">
                <a16:creationId xmlns:a16="http://schemas.microsoft.com/office/drawing/2014/main" id="{E918CD47-C74F-7838-26FD-D3568836A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99" y="5654487"/>
            <a:ext cx="3340777" cy="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ADF1-562D-29D4-C730-8E5DD988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“Hands-free” </a:t>
            </a:r>
            <a:r>
              <a:rPr lang="en-US" err="1"/>
              <a:t>tempdb</a:t>
            </a:r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F0DD3B1-D43B-FA4C-67CE-EC3CBDE694C3}"/>
              </a:ext>
            </a:extLst>
          </p:cNvPr>
          <p:cNvSpPr/>
          <p:nvPr/>
        </p:nvSpPr>
        <p:spPr>
          <a:xfrm rot="16200000">
            <a:off x="-780527" y="4461273"/>
            <a:ext cx="3348278" cy="692747"/>
          </a:xfrm>
          <a:custGeom>
            <a:avLst/>
            <a:gdLst>
              <a:gd name="connsiteX0" fmla="*/ 0 w 3348278"/>
              <a:gd name="connsiteY0" fmla="*/ 0 h 692747"/>
              <a:gd name="connsiteX1" fmla="*/ 3348278 w 3348278"/>
              <a:gd name="connsiteY1" fmla="*/ 0 h 692747"/>
              <a:gd name="connsiteX2" fmla="*/ 3348278 w 3348278"/>
              <a:gd name="connsiteY2" fmla="*/ 692747 h 692747"/>
              <a:gd name="connsiteX3" fmla="*/ 0 w 3348278"/>
              <a:gd name="connsiteY3" fmla="*/ 692747 h 692747"/>
              <a:gd name="connsiteX4" fmla="*/ 0 w 3348278"/>
              <a:gd name="connsiteY4" fmla="*/ 0 h 69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278" h="692747">
                <a:moveTo>
                  <a:pt x="0" y="0"/>
                </a:moveTo>
                <a:lnTo>
                  <a:pt x="3348278" y="0"/>
                </a:lnTo>
                <a:lnTo>
                  <a:pt x="3348278" y="692747"/>
                </a:lnTo>
                <a:lnTo>
                  <a:pt x="0" y="69274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-1" rIns="0" bIns="0" numCol="1" spcCol="1270" anchor="b" anchorCtr="0">
            <a:noAutofit/>
          </a:bodyPr>
          <a:lstStyle/>
          <a:p>
            <a:pPr marL="0" lvl="0" indent="0" algn="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latin typeface="+mj-lt"/>
              </a:rPr>
              <a:t>Pre SQL Server 2019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CB992DB-A6A7-7CDF-B873-26E004F00A60}"/>
              </a:ext>
            </a:extLst>
          </p:cNvPr>
          <p:cNvSpPr/>
          <p:nvPr/>
        </p:nvSpPr>
        <p:spPr>
          <a:xfrm>
            <a:off x="1576781" y="1668235"/>
            <a:ext cx="2309157" cy="4618315"/>
          </a:xfrm>
          <a:custGeom>
            <a:avLst/>
            <a:gdLst>
              <a:gd name="connsiteX0" fmla="*/ 0 w 2309157"/>
              <a:gd name="connsiteY0" fmla="*/ 0 h 4618315"/>
              <a:gd name="connsiteX1" fmla="*/ 2309157 w 2309157"/>
              <a:gd name="connsiteY1" fmla="*/ 0 h 4618315"/>
              <a:gd name="connsiteX2" fmla="*/ 2309157 w 2309157"/>
              <a:gd name="connsiteY2" fmla="*/ 4618315 h 4618315"/>
              <a:gd name="connsiteX3" fmla="*/ 0 w 2309157"/>
              <a:gd name="connsiteY3" fmla="*/ 4618315 h 4618315"/>
              <a:gd name="connsiteX4" fmla="*/ 0 w 2309157"/>
              <a:gd name="connsiteY4" fmla="*/ 0 h 461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157" h="4618315">
                <a:moveTo>
                  <a:pt x="0" y="0"/>
                </a:moveTo>
                <a:lnTo>
                  <a:pt x="2309157" y="0"/>
                </a:lnTo>
                <a:lnTo>
                  <a:pt x="2309157" y="4618315"/>
                </a:lnTo>
                <a:lnTo>
                  <a:pt x="0" y="46183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l" defTabSz="977900">
              <a:spcBef>
                <a:spcPct val="0"/>
              </a:spcBef>
              <a:spcAft>
                <a:spcPts val="1800"/>
              </a:spcAft>
              <a:buNone/>
            </a:pPr>
            <a:r>
              <a:rPr lang="en-US" sz="2000" kern="1200"/>
              <a:t>1 file = PFS, GAM, SGAM contention</a:t>
            </a:r>
          </a:p>
          <a:p>
            <a:pPr marL="0" lvl="0" indent="0" algn="l" defTabSz="977900">
              <a:spcBef>
                <a:spcPct val="0"/>
              </a:spcBef>
              <a:spcAft>
                <a:spcPts val="1800"/>
              </a:spcAft>
              <a:buNone/>
            </a:pPr>
            <a:r>
              <a:rPr lang="en-US" sz="2000" kern="1200"/>
              <a:t>Add multiple files</a:t>
            </a:r>
          </a:p>
          <a:p>
            <a:pPr marL="0" lvl="0" indent="0" algn="l" defTabSz="977900">
              <a:spcBef>
                <a:spcPct val="0"/>
              </a:spcBef>
              <a:spcAft>
                <a:spcPts val="1800"/>
              </a:spcAft>
              <a:buNone/>
            </a:pPr>
            <a:r>
              <a:rPr lang="en-US" sz="2000" kern="1200"/>
              <a:t>Trace flags 1117 and 1118</a:t>
            </a:r>
          </a:p>
          <a:p>
            <a:pPr marL="0" lvl="0" indent="0" algn="l" defTabSz="977900">
              <a:spcBef>
                <a:spcPct val="0"/>
              </a:spcBef>
              <a:spcAft>
                <a:spcPts val="1800"/>
              </a:spcAft>
              <a:buNone/>
            </a:pPr>
            <a:r>
              <a:rPr lang="en-US" sz="2000" kern="1200"/>
              <a:t>SQL 2016 setup auto adds multiple files</a:t>
            </a:r>
          </a:p>
          <a:p>
            <a:pPr marL="0" lvl="0" indent="0" algn="l" defTabSz="977900">
              <a:spcBef>
                <a:spcPct val="0"/>
              </a:spcBef>
              <a:spcAft>
                <a:spcPts val="1800"/>
              </a:spcAft>
              <a:buNone/>
            </a:pPr>
            <a:r>
              <a:rPr lang="en-US" sz="2000" kern="1200"/>
              <a:t>Trace flags not required by SQL Server 2016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F1BA52B-1D5B-E211-9745-127B967D01AD}"/>
              </a:ext>
            </a:extLst>
          </p:cNvPr>
          <p:cNvSpPr/>
          <p:nvPr/>
        </p:nvSpPr>
        <p:spPr>
          <a:xfrm rot="16200000">
            <a:off x="7459870" y="4461273"/>
            <a:ext cx="3348278" cy="692747"/>
          </a:xfrm>
          <a:custGeom>
            <a:avLst/>
            <a:gdLst>
              <a:gd name="connsiteX0" fmla="*/ 0 w 3348278"/>
              <a:gd name="connsiteY0" fmla="*/ 0 h 692747"/>
              <a:gd name="connsiteX1" fmla="*/ 3348278 w 3348278"/>
              <a:gd name="connsiteY1" fmla="*/ 0 h 692747"/>
              <a:gd name="connsiteX2" fmla="*/ 3348278 w 3348278"/>
              <a:gd name="connsiteY2" fmla="*/ 692747 h 692747"/>
              <a:gd name="connsiteX3" fmla="*/ 0 w 3348278"/>
              <a:gd name="connsiteY3" fmla="*/ 692747 h 692747"/>
              <a:gd name="connsiteX4" fmla="*/ 0 w 3348278"/>
              <a:gd name="connsiteY4" fmla="*/ 0 h 69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278" h="692747">
                <a:moveTo>
                  <a:pt x="0" y="0"/>
                </a:moveTo>
                <a:lnTo>
                  <a:pt x="3348278" y="0"/>
                </a:lnTo>
                <a:lnTo>
                  <a:pt x="3348278" y="692747"/>
                </a:lnTo>
                <a:lnTo>
                  <a:pt x="0" y="69274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-1" rIns="0" bIns="0" numCol="1" spcCol="1270" anchor="b" anchorCtr="0">
            <a:noAutofit/>
          </a:bodyPr>
          <a:lstStyle/>
          <a:p>
            <a:pPr algn="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>
                <a:latin typeface="+mj-lt"/>
              </a:rPr>
              <a:t>SQL Server 2022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C52EFB-2440-B221-8A9D-5811A915694E}"/>
              </a:ext>
            </a:extLst>
          </p:cNvPr>
          <p:cNvSpPr/>
          <p:nvPr/>
        </p:nvSpPr>
        <p:spPr>
          <a:xfrm>
            <a:off x="9791233" y="1668235"/>
            <a:ext cx="2309157" cy="4618315"/>
          </a:xfrm>
          <a:custGeom>
            <a:avLst/>
            <a:gdLst>
              <a:gd name="connsiteX0" fmla="*/ 0 w 2309157"/>
              <a:gd name="connsiteY0" fmla="*/ 0 h 4618315"/>
              <a:gd name="connsiteX1" fmla="*/ 2309157 w 2309157"/>
              <a:gd name="connsiteY1" fmla="*/ 0 h 4618315"/>
              <a:gd name="connsiteX2" fmla="*/ 2309157 w 2309157"/>
              <a:gd name="connsiteY2" fmla="*/ 4618315 h 4618315"/>
              <a:gd name="connsiteX3" fmla="*/ 0 w 2309157"/>
              <a:gd name="connsiteY3" fmla="*/ 4618315 h 4618315"/>
              <a:gd name="connsiteX4" fmla="*/ 0 w 2309157"/>
              <a:gd name="connsiteY4" fmla="*/ 0 h 461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157" h="4618315">
                <a:moveTo>
                  <a:pt x="0" y="0"/>
                </a:moveTo>
                <a:lnTo>
                  <a:pt x="2309157" y="0"/>
                </a:lnTo>
                <a:lnTo>
                  <a:pt x="2309157" y="4618315"/>
                </a:lnTo>
                <a:lnTo>
                  <a:pt x="0" y="46183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defTabSz="977900">
              <a:spcBef>
                <a:spcPct val="0"/>
              </a:spcBef>
              <a:spcAft>
                <a:spcPts val="1800"/>
              </a:spcAft>
            </a:pPr>
            <a:r>
              <a:rPr lang="en-US" sz="2000"/>
              <a:t>SGAM and GAM concurrency</a:t>
            </a:r>
          </a:p>
          <a:p>
            <a:pPr defTabSz="977900">
              <a:spcBef>
                <a:spcPct val="0"/>
              </a:spcBef>
              <a:spcAft>
                <a:spcPts val="1800"/>
              </a:spcAft>
            </a:pPr>
            <a:r>
              <a:rPr lang="en-US" sz="2000"/>
              <a:t>Latch contention gone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CDD031-AF0C-E177-2527-4370581B5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0948" y="1668235"/>
            <a:ext cx="649435" cy="1298870"/>
            <a:chOff x="8192320" y="-927100"/>
            <a:chExt cx="711200" cy="14224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CD42BAB-F67B-9E19-7E5A-FDF4F9A5ACBE}"/>
                </a:ext>
              </a:extLst>
            </p:cNvPr>
            <p:cNvSpPr/>
            <p:nvPr/>
          </p:nvSpPr>
          <p:spPr bwMode="auto">
            <a:xfrm>
              <a:off x="8192320" y="-927100"/>
              <a:ext cx="711200" cy="1422400"/>
            </a:xfrm>
            <a:custGeom>
              <a:avLst/>
              <a:gdLst>
                <a:gd name="connsiteX0" fmla="*/ 711200 w 711200"/>
                <a:gd name="connsiteY0" fmla="*/ 0 h 1422400"/>
                <a:gd name="connsiteX1" fmla="*/ 711200 w 711200"/>
                <a:gd name="connsiteY1" fmla="*/ 1422400 h 1422400"/>
                <a:gd name="connsiteX2" fmla="*/ 0 w 711200"/>
                <a:gd name="connsiteY2" fmla="*/ 711200 h 1422400"/>
                <a:gd name="connsiteX3" fmla="*/ 711200 w 711200"/>
                <a:gd name="connsiteY3" fmla="*/ 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1422400">
                  <a:moveTo>
                    <a:pt x="711200" y="0"/>
                  </a:moveTo>
                  <a:lnTo>
                    <a:pt x="711200" y="1422400"/>
                  </a:lnTo>
                  <a:cubicBezTo>
                    <a:pt x="318415" y="1422400"/>
                    <a:pt x="0" y="1103985"/>
                    <a:pt x="0" y="711200"/>
                  </a:cubicBezTo>
                  <a:cubicBezTo>
                    <a:pt x="0" y="318415"/>
                    <a:pt x="318415" y="0"/>
                    <a:pt x="71120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953FA6-C10E-EDC9-BFF9-A848810CF832}"/>
                </a:ext>
              </a:extLst>
            </p:cNvPr>
            <p:cNvSpPr/>
            <p:nvPr/>
          </p:nvSpPr>
          <p:spPr bwMode="auto">
            <a:xfrm>
              <a:off x="8374062" y="-745357"/>
              <a:ext cx="529457" cy="1058914"/>
            </a:xfrm>
            <a:custGeom>
              <a:avLst/>
              <a:gdLst>
                <a:gd name="connsiteX0" fmla="*/ 711200 w 711200"/>
                <a:gd name="connsiteY0" fmla="*/ 0 h 1422400"/>
                <a:gd name="connsiteX1" fmla="*/ 711200 w 711200"/>
                <a:gd name="connsiteY1" fmla="*/ 1422400 h 1422400"/>
                <a:gd name="connsiteX2" fmla="*/ 0 w 711200"/>
                <a:gd name="connsiteY2" fmla="*/ 711200 h 1422400"/>
                <a:gd name="connsiteX3" fmla="*/ 711200 w 711200"/>
                <a:gd name="connsiteY3" fmla="*/ 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1422400">
                  <a:moveTo>
                    <a:pt x="711200" y="0"/>
                  </a:moveTo>
                  <a:lnTo>
                    <a:pt x="711200" y="1422400"/>
                  </a:lnTo>
                  <a:cubicBezTo>
                    <a:pt x="318415" y="1422400"/>
                    <a:pt x="0" y="1103985"/>
                    <a:pt x="0" y="711200"/>
                  </a:cubicBezTo>
                  <a:cubicBezTo>
                    <a:pt x="0" y="318415"/>
                    <a:pt x="318415" y="0"/>
                    <a:pt x="711200" y="0"/>
                  </a:cubicBezTo>
                  <a:close/>
                </a:path>
              </a:pathLst>
            </a:custGeom>
            <a:gradFill>
              <a:gsLst>
                <a:gs pos="1250">
                  <a:srgbClr val="9BF00B"/>
                </a:gs>
                <a:gs pos="100000">
                  <a:srgbClr val="107C10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DE3BA9B-9D42-185E-5317-EEDC9C46EFED}"/>
              </a:ext>
            </a:extLst>
          </p:cNvPr>
          <p:cNvSpPr/>
          <p:nvPr/>
        </p:nvSpPr>
        <p:spPr>
          <a:xfrm rot="16200000">
            <a:off x="3329009" y="4461273"/>
            <a:ext cx="3348278" cy="692747"/>
          </a:xfrm>
          <a:custGeom>
            <a:avLst/>
            <a:gdLst>
              <a:gd name="connsiteX0" fmla="*/ 0 w 3348278"/>
              <a:gd name="connsiteY0" fmla="*/ 0 h 692747"/>
              <a:gd name="connsiteX1" fmla="*/ 3348278 w 3348278"/>
              <a:gd name="connsiteY1" fmla="*/ 0 h 692747"/>
              <a:gd name="connsiteX2" fmla="*/ 3348278 w 3348278"/>
              <a:gd name="connsiteY2" fmla="*/ 692747 h 692747"/>
              <a:gd name="connsiteX3" fmla="*/ 0 w 3348278"/>
              <a:gd name="connsiteY3" fmla="*/ 692747 h 692747"/>
              <a:gd name="connsiteX4" fmla="*/ 0 w 3348278"/>
              <a:gd name="connsiteY4" fmla="*/ 0 h 69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278" h="692747">
                <a:moveTo>
                  <a:pt x="0" y="0"/>
                </a:moveTo>
                <a:lnTo>
                  <a:pt x="3348278" y="0"/>
                </a:lnTo>
                <a:lnTo>
                  <a:pt x="3348278" y="692747"/>
                </a:lnTo>
                <a:lnTo>
                  <a:pt x="0" y="69274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-1" rIns="0" bIns="0" numCol="1" spcCol="1270" anchor="b" anchorCtr="0">
            <a:noAutofit/>
          </a:bodyPr>
          <a:lstStyle/>
          <a:p>
            <a:pPr algn="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>
                <a:latin typeface="+mj-lt"/>
              </a:rPr>
              <a:t>SQL Server 2019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7F3023-BAA3-6A00-0808-668BDC74617E}"/>
              </a:ext>
            </a:extLst>
          </p:cNvPr>
          <p:cNvSpPr/>
          <p:nvPr/>
        </p:nvSpPr>
        <p:spPr>
          <a:xfrm>
            <a:off x="5664330" y="1668235"/>
            <a:ext cx="2309157" cy="4618315"/>
          </a:xfrm>
          <a:custGeom>
            <a:avLst/>
            <a:gdLst>
              <a:gd name="connsiteX0" fmla="*/ 0 w 2309157"/>
              <a:gd name="connsiteY0" fmla="*/ 0 h 4618315"/>
              <a:gd name="connsiteX1" fmla="*/ 2309157 w 2309157"/>
              <a:gd name="connsiteY1" fmla="*/ 0 h 4618315"/>
              <a:gd name="connsiteX2" fmla="*/ 2309157 w 2309157"/>
              <a:gd name="connsiteY2" fmla="*/ 4618315 h 4618315"/>
              <a:gd name="connsiteX3" fmla="*/ 0 w 2309157"/>
              <a:gd name="connsiteY3" fmla="*/ 4618315 h 4618315"/>
              <a:gd name="connsiteX4" fmla="*/ 0 w 2309157"/>
              <a:gd name="connsiteY4" fmla="*/ 0 h 461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157" h="4618315">
                <a:moveTo>
                  <a:pt x="0" y="0"/>
                </a:moveTo>
                <a:lnTo>
                  <a:pt x="2309157" y="0"/>
                </a:lnTo>
                <a:lnTo>
                  <a:pt x="2309157" y="4618315"/>
                </a:lnTo>
                <a:lnTo>
                  <a:pt x="0" y="46183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defTabSz="977900">
              <a:spcBef>
                <a:spcPct val="0"/>
              </a:spcBef>
              <a:spcAft>
                <a:spcPts val="1800"/>
              </a:spcAft>
            </a:pPr>
            <a:r>
              <a:rPr lang="en-US" sz="2000"/>
              <a:t>PFS concurrency</a:t>
            </a:r>
          </a:p>
          <a:p>
            <a:pPr defTabSz="977900">
              <a:spcBef>
                <a:spcPct val="0"/>
              </a:spcBef>
              <a:spcAft>
                <a:spcPts val="1800"/>
              </a:spcAft>
            </a:pPr>
            <a:r>
              <a:rPr lang="en-US" sz="2000"/>
              <a:t>Autogrow and uniform default for tempdb</a:t>
            </a:r>
          </a:p>
          <a:p>
            <a:pPr defTabSz="977900">
              <a:spcBef>
                <a:spcPct val="0"/>
              </a:spcBef>
              <a:spcAft>
                <a:spcPts val="1800"/>
              </a:spcAft>
            </a:pPr>
            <a:r>
              <a:rPr lang="en-US" sz="2000"/>
              <a:t>Now system table pages become hotspot</a:t>
            </a:r>
          </a:p>
          <a:p>
            <a:pPr defTabSz="977900">
              <a:spcBef>
                <a:spcPct val="0"/>
              </a:spcBef>
              <a:spcAft>
                <a:spcPts val="1800"/>
              </a:spcAft>
            </a:pPr>
            <a:r>
              <a:rPr lang="en-US" sz="2000"/>
              <a:t>Tempdb metadata optimization ON</a:t>
            </a:r>
          </a:p>
          <a:p>
            <a:pPr defTabSz="977900">
              <a:spcBef>
                <a:spcPct val="0"/>
              </a:spcBef>
              <a:spcAft>
                <a:spcPts val="1800"/>
              </a:spcAft>
            </a:pPr>
            <a:r>
              <a:rPr lang="en-US" sz="2000"/>
              <a:t>SGAM and GAM contention remain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2B4C46-9093-109C-C259-FA88E2067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00782" y="1668235"/>
            <a:ext cx="1131400" cy="1298870"/>
            <a:chOff x="6642920" y="-927100"/>
            <a:chExt cx="1239003" cy="14224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BAD177-E883-E484-4BCA-FF063E4E3EA5}"/>
                </a:ext>
              </a:extLst>
            </p:cNvPr>
            <p:cNvSpPr/>
            <p:nvPr/>
          </p:nvSpPr>
          <p:spPr bwMode="auto">
            <a:xfrm>
              <a:off x="6642920" y="-927100"/>
              <a:ext cx="711200" cy="1422400"/>
            </a:xfrm>
            <a:custGeom>
              <a:avLst/>
              <a:gdLst>
                <a:gd name="connsiteX0" fmla="*/ 711200 w 711200"/>
                <a:gd name="connsiteY0" fmla="*/ 0 h 1422400"/>
                <a:gd name="connsiteX1" fmla="*/ 711200 w 711200"/>
                <a:gd name="connsiteY1" fmla="*/ 1422400 h 1422400"/>
                <a:gd name="connsiteX2" fmla="*/ 0 w 711200"/>
                <a:gd name="connsiteY2" fmla="*/ 711200 h 1422400"/>
                <a:gd name="connsiteX3" fmla="*/ 711200 w 711200"/>
                <a:gd name="connsiteY3" fmla="*/ 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1422400">
                  <a:moveTo>
                    <a:pt x="711200" y="0"/>
                  </a:moveTo>
                  <a:lnTo>
                    <a:pt x="711200" y="1422400"/>
                  </a:lnTo>
                  <a:cubicBezTo>
                    <a:pt x="318415" y="1422400"/>
                    <a:pt x="0" y="1103985"/>
                    <a:pt x="0" y="711200"/>
                  </a:cubicBezTo>
                  <a:cubicBezTo>
                    <a:pt x="0" y="318415"/>
                    <a:pt x="318415" y="0"/>
                    <a:pt x="71120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4937D667-AD9A-26B6-9E38-D2D936DF7C3A}"/>
                </a:ext>
              </a:extLst>
            </p:cNvPr>
            <p:cNvSpPr/>
            <p:nvPr/>
          </p:nvSpPr>
          <p:spPr bwMode="auto">
            <a:xfrm>
              <a:off x="6826317" y="-744873"/>
              <a:ext cx="1055606" cy="1057946"/>
            </a:xfrm>
            <a:prstGeom prst="arc">
              <a:avLst>
                <a:gd name="adj1" fmla="val 8657603"/>
                <a:gd name="adj2" fmla="val 16190429"/>
              </a:avLst>
            </a:prstGeom>
            <a:gradFill>
              <a:gsLst>
                <a:gs pos="1250">
                  <a:srgbClr val="9BF00B"/>
                </a:gs>
                <a:gs pos="100000">
                  <a:srgbClr val="107C10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DE0D7D-200D-4BEF-2880-FDBB5E67B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0550" y="1668236"/>
            <a:ext cx="1131400" cy="1298870"/>
            <a:chOff x="5261795" y="-927100"/>
            <a:chExt cx="1239003" cy="14224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4EDA4A-ED3D-4528-97AC-E0FE84B8A847}"/>
                </a:ext>
              </a:extLst>
            </p:cNvPr>
            <p:cNvSpPr/>
            <p:nvPr/>
          </p:nvSpPr>
          <p:spPr bwMode="auto">
            <a:xfrm>
              <a:off x="5261795" y="-927100"/>
              <a:ext cx="711200" cy="1422400"/>
            </a:xfrm>
            <a:custGeom>
              <a:avLst/>
              <a:gdLst>
                <a:gd name="connsiteX0" fmla="*/ 711200 w 711200"/>
                <a:gd name="connsiteY0" fmla="*/ 0 h 1422400"/>
                <a:gd name="connsiteX1" fmla="*/ 711200 w 711200"/>
                <a:gd name="connsiteY1" fmla="*/ 1422400 h 1422400"/>
                <a:gd name="connsiteX2" fmla="*/ 0 w 711200"/>
                <a:gd name="connsiteY2" fmla="*/ 711200 h 1422400"/>
                <a:gd name="connsiteX3" fmla="*/ 711200 w 711200"/>
                <a:gd name="connsiteY3" fmla="*/ 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1422400">
                  <a:moveTo>
                    <a:pt x="711200" y="0"/>
                  </a:moveTo>
                  <a:lnTo>
                    <a:pt x="711200" y="1422400"/>
                  </a:lnTo>
                  <a:cubicBezTo>
                    <a:pt x="318415" y="1422400"/>
                    <a:pt x="0" y="1103985"/>
                    <a:pt x="0" y="711200"/>
                  </a:cubicBezTo>
                  <a:cubicBezTo>
                    <a:pt x="0" y="318415"/>
                    <a:pt x="318415" y="0"/>
                    <a:pt x="71120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28E4DB51-1B80-A6BF-707C-4820DD92C374}"/>
                </a:ext>
              </a:extLst>
            </p:cNvPr>
            <p:cNvSpPr/>
            <p:nvPr/>
          </p:nvSpPr>
          <p:spPr bwMode="auto">
            <a:xfrm>
              <a:off x="5445192" y="-744873"/>
              <a:ext cx="1055606" cy="1057946"/>
            </a:xfrm>
            <a:prstGeom prst="arc">
              <a:avLst>
                <a:gd name="adj1" fmla="val 12401581"/>
                <a:gd name="adj2" fmla="val 16190429"/>
              </a:avLst>
            </a:prstGeom>
            <a:gradFill>
              <a:gsLst>
                <a:gs pos="1250">
                  <a:srgbClr val="9BF00B"/>
                </a:gs>
                <a:gs pos="100000">
                  <a:srgbClr val="107C10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6412A8-FD52-6C7F-49DE-CFC522AF7A14}"/>
              </a:ext>
            </a:extLst>
          </p:cNvPr>
          <p:cNvSpPr/>
          <p:nvPr/>
        </p:nvSpPr>
        <p:spPr bwMode="auto">
          <a:xfrm>
            <a:off x="8996906" y="159657"/>
            <a:ext cx="2904808" cy="966951"/>
          </a:xfrm>
          <a:prstGeom prst="round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Tempdb</a:t>
            </a: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lazy log flush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Tempdb</a:t>
            </a: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!= durability</a:t>
            </a:r>
          </a:p>
        </p:txBody>
      </p:sp>
    </p:spTree>
    <p:extLst>
      <p:ext uri="{BB962C8B-B14F-4D97-AF65-F5344CB8AC3E}">
        <p14:creationId xmlns:p14="http://schemas.microsoft.com/office/powerpoint/2010/main" val="23268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3888 L 3.54167E-6 4.07407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889 L -4.79167E-6 -1.11111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889 L -1.04167E-6 -2.96296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6" grpId="0"/>
      <p:bldP spid="26" grpId="1"/>
      <p:bldP spid="27" grpId="0"/>
      <p:bldP spid="27" grpId="1"/>
      <p:bldP spid="22" grpId="0"/>
      <p:bldP spid="22" grpId="1"/>
      <p:bldP spid="23" grpId="0"/>
      <p:bldP spid="23" grpId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E252A-F92A-20D8-5419-0D31FA460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2400">
                <a:cs typeface="+mn-cs"/>
              </a:rPr>
              <a:t>Hands-free tempdb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Working gloves">
            <a:extLst>
              <a:ext uri="{FF2B5EF4-FFF2-40B4-BE49-F238E27FC236}">
                <a16:creationId xmlns:a16="http://schemas.microsoft.com/office/drawing/2014/main" id="{6F23714B-A830-1A51-029B-C07D8E702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aphic describing the SQLBits 2024 conference">
            <a:extLst>
              <a:ext uri="{FF2B5EF4-FFF2-40B4-BE49-F238E27FC236}">
                <a16:creationId xmlns:a16="http://schemas.microsoft.com/office/drawing/2014/main" id="{E3477D83-5C58-4B01-A4D4-0F6CF935B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99" y="5654487"/>
            <a:ext cx="3340777" cy="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C082-7540-F7AE-BCC8-BD9AF17B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compression</a:t>
            </a:r>
          </a:p>
        </p:txBody>
      </p:sp>
      <p:graphicFrame>
        <p:nvGraphicFramePr>
          <p:cNvPr id="112" name="Content Placeholder 2">
            <a:extLst>
              <a:ext uri="{FF2B5EF4-FFF2-40B4-BE49-F238E27FC236}">
                <a16:creationId xmlns:a16="http://schemas.microsoft.com/office/drawing/2014/main" id="{CEC91A17-D6C3-505C-9D65-94D4AC8AC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357197"/>
              </p:ext>
            </p:extLst>
          </p:nvPr>
        </p:nvGraphicFramePr>
        <p:xfrm>
          <a:off x="321128" y="1153886"/>
          <a:ext cx="11593286" cy="5023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704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E252A-F92A-20D8-5419-0D31FA460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2400">
                <a:cs typeface="+mn-cs"/>
              </a:rPr>
              <a:t>Use XML compression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Binary code on screen">
            <a:extLst>
              <a:ext uri="{FF2B5EF4-FFF2-40B4-BE49-F238E27FC236}">
                <a16:creationId xmlns:a16="http://schemas.microsoft.com/office/drawing/2014/main" id="{460F6BBC-6547-7F4F-0B54-151F3D554A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aphic describing the SQLBits 2024 conference">
            <a:extLst>
              <a:ext uri="{FF2B5EF4-FFF2-40B4-BE49-F238E27FC236}">
                <a16:creationId xmlns:a16="http://schemas.microsoft.com/office/drawing/2014/main" id="{200FC9EC-37CC-B624-87ED-523F8BD54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99" y="5654487"/>
            <a:ext cx="3340777" cy="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4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0499-A419-D7BA-AC0F-2950574D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Async statistics update with low priority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55EDB78F-8B02-F73A-FC66-77721DC04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5777400"/>
              </p:ext>
            </p:extLst>
          </p:nvPr>
        </p:nvGraphicFramePr>
        <p:xfrm>
          <a:off x="4818887" y="676656"/>
          <a:ext cx="7373112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293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5ACC2-63A6-0C3A-9C37-CEEE1790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8" y="2449049"/>
            <a:ext cx="5596696" cy="3829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D2713-97E5-AF58-4EAC-2BFEDBEAD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789" y="3823964"/>
            <a:ext cx="1543641" cy="10524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60EC24-C93E-077F-07C8-E39AF0119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241" y="2549584"/>
            <a:ext cx="3668960" cy="37291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59C238-8DAD-31B1-5D1E-F0CD09039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163" y="4095316"/>
            <a:ext cx="3118263" cy="2183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5D73B7-1B7B-0E2D-83C8-BFB7AA226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520" y="2698947"/>
            <a:ext cx="724485" cy="13028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DBD43-80C3-C098-6E9A-6975EACB5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4678" y="2542053"/>
            <a:ext cx="2139906" cy="13518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FD4EDE-B059-F4D6-A8C9-33B4A35B11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8157" y="3524309"/>
            <a:ext cx="2048123" cy="22015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B5D0DB-7DCD-75DA-1E22-0E2CCD914C68}"/>
              </a:ext>
            </a:extLst>
          </p:cNvPr>
          <p:cNvSpPr txBox="1"/>
          <p:nvPr/>
        </p:nvSpPr>
        <p:spPr>
          <a:xfrm>
            <a:off x="6096000" y="1397159"/>
            <a:ext cx="591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Aptos Mono" panose="020B0009020202020204" pitchFamily="49" charset="0"/>
              </a:rPr>
              <a:t>ALTER</a:t>
            </a:r>
            <a:r>
              <a:rPr lang="en-US" sz="1600">
                <a:solidFill>
                  <a:srgbClr val="000000"/>
                </a:solidFill>
                <a:latin typeface="Aptos Mono" panose="020B000902020202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Aptos Mono" panose="020B0009020202020204" pitchFamily="49" charset="0"/>
              </a:rPr>
              <a:t>DATABASE</a:t>
            </a:r>
            <a:r>
              <a:rPr lang="en-US" sz="1600">
                <a:solidFill>
                  <a:srgbClr val="000000"/>
                </a:solidFill>
                <a:latin typeface="Aptos Mono" panose="020B000902020202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Aptos Mono" panose="020B0009020202020204" pitchFamily="49" charset="0"/>
              </a:rPr>
              <a:t>SCOPED</a:t>
            </a:r>
            <a:r>
              <a:rPr lang="en-US" sz="1600">
                <a:solidFill>
                  <a:srgbClr val="000000"/>
                </a:solidFill>
                <a:latin typeface="Aptos Mono" panose="020B000902020202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Aptos Mono" panose="020B0009020202020204" pitchFamily="49" charset="0"/>
              </a:rPr>
              <a:t>CONFIGURATION</a:t>
            </a:r>
            <a:r>
              <a:rPr lang="en-US" sz="1600">
                <a:solidFill>
                  <a:srgbClr val="000000"/>
                </a:solidFill>
                <a:latin typeface="Aptos Mono" panose="020B000902020202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Aptos Mono" panose="020B0009020202020204" pitchFamily="49" charset="0"/>
              </a:rPr>
              <a:t>SET</a:t>
            </a:r>
            <a:r>
              <a:rPr lang="en-US" sz="1600">
                <a:solidFill>
                  <a:srgbClr val="000000"/>
                </a:solidFill>
                <a:latin typeface="Aptos Mono" panose="020B0009020202020204" pitchFamily="49" charset="0"/>
              </a:rPr>
              <a:t> ASYNC_STATS_UPDATE_WAIT_AT_LOW_PRIORITY </a:t>
            </a:r>
            <a:r>
              <a:rPr lang="en-US" sz="1600">
                <a:solidFill>
                  <a:srgbClr val="808080"/>
                </a:solidFill>
                <a:latin typeface="Aptos Mono" panose="020B000902020202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Aptos Mono" panose="020B000902020202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Aptos Mono" panose="020B0009020202020204" pitchFamily="49" charset="0"/>
              </a:rPr>
              <a:t>ON</a:t>
            </a:r>
            <a:r>
              <a:rPr lang="en-US" sz="1600">
                <a:solidFill>
                  <a:srgbClr val="808080"/>
                </a:solidFill>
                <a:latin typeface="Aptos Mono" panose="020B0009020202020204" pitchFamily="49" charset="0"/>
              </a:rPr>
              <a:t>;</a:t>
            </a:r>
            <a:endParaRPr lang="en-US" sz="1600">
              <a:latin typeface="Aptos Mono" panose="020B0009020202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EB46FE-0BC0-3EBF-5C11-8B886621854B}"/>
              </a:ext>
            </a:extLst>
          </p:cNvPr>
          <p:cNvSpPr txBox="1"/>
          <p:nvPr/>
        </p:nvSpPr>
        <p:spPr>
          <a:xfrm>
            <a:off x="2294519" y="579309"/>
            <a:ext cx="1641376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/>
              <a:t>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1F21FE-4323-7167-383B-8247A972FCE9}"/>
              </a:ext>
            </a:extLst>
          </p:cNvPr>
          <p:cNvSpPr txBox="1"/>
          <p:nvPr/>
        </p:nvSpPr>
        <p:spPr>
          <a:xfrm>
            <a:off x="8123919" y="579309"/>
            <a:ext cx="1641376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1148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E252A-F92A-20D8-5419-0D31FA460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2400">
                <a:cs typeface="+mn-cs"/>
              </a:rPr>
              <a:t>Solve Sch-M lock contention with a low priority queue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Digital padlock art">
            <a:extLst>
              <a:ext uri="{FF2B5EF4-FFF2-40B4-BE49-F238E27FC236}">
                <a16:creationId xmlns:a16="http://schemas.microsoft.com/office/drawing/2014/main" id="{98B21DE8-0ED0-B902-7A1B-24B9063DB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aphic describing the SQLBits 2024 conference">
            <a:extLst>
              <a:ext uri="{FF2B5EF4-FFF2-40B4-BE49-F238E27FC236}">
                <a16:creationId xmlns:a16="http://schemas.microsoft.com/office/drawing/2014/main" id="{6AB39CF9-0FA3-A99D-9F0A-B376A1B20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99" y="5654487"/>
            <a:ext cx="3340777" cy="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2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Office PowerPoint</Application>
  <PresentationFormat>Widescreen</PresentationFormat>
  <Paragraphs>153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Aptos Mono</vt:lpstr>
      <vt:lpstr>Arial</vt:lpstr>
      <vt:lpstr>Calibri</vt:lpstr>
      <vt:lpstr>Segoe UI</vt:lpstr>
      <vt:lpstr>Segoe UI Semibold</vt:lpstr>
      <vt:lpstr>Office Theme</vt:lpstr>
      <vt:lpstr>Hidden Gems in SQL Server 2022 </vt:lpstr>
      <vt:lpstr>The Hidden Gems</vt:lpstr>
      <vt:lpstr>“Hands-free” tempdb</vt:lpstr>
      <vt:lpstr>Demo</vt:lpstr>
      <vt:lpstr>XML compression</vt:lpstr>
      <vt:lpstr>Demo</vt:lpstr>
      <vt:lpstr>Async statistics update with low priority</vt:lpstr>
      <vt:lpstr>PowerPoint Presentation</vt:lpstr>
      <vt:lpstr>Demo</vt:lpstr>
      <vt:lpstr>Statistics auto-drop</vt:lpstr>
      <vt:lpstr>Demo</vt:lpstr>
      <vt:lpstr>T-SQL improvements</vt:lpstr>
      <vt:lpstr>Demo</vt:lpstr>
      <vt:lpstr>Purvi’s list</vt:lpstr>
      <vt:lpstr>Demo</vt:lpstr>
      <vt:lpstr>Other hidden gems</vt:lpstr>
      <vt:lpstr>Learn more</vt:lpstr>
      <vt:lpstr>Session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2024-03-22T22:29:52Z</dcterms:created>
  <dcterms:modified xsi:type="dcterms:W3CDTF">2024-03-22T22:33:04Z</dcterms:modified>
</cp:coreProperties>
</file>